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9" r:id="rId5"/>
    <p:sldMasterId id="2147483800" r:id="rId6"/>
    <p:sldMasterId id="214748380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y="5143500" cx="9144000"/>
  <p:notesSz cx="6858000" cy="9144000"/>
  <p:embeddedFontLst>
    <p:embeddedFont>
      <p:font typeface="DM Sans Medium"/>
      <p:regular r:id="rId42"/>
      <p:bold r:id="rId43"/>
      <p:italic r:id="rId44"/>
      <p:boldItalic r:id="rId45"/>
    </p:embeddedFont>
    <p:embeddedFont>
      <p:font typeface="Inter SemiBold"/>
      <p:regular r:id="rId46"/>
      <p:bold r:id="rId47"/>
      <p:italic r:id="rId48"/>
      <p:boldItalic r:id="rId49"/>
    </p:embeddedFont>
    <p:embeddedFont>
      <p:font typeface="Inter"/>
      <p:regular r:id="rId50"/>
      <p:bold r:id="rId51"/>
      <p:italic r:id="rId52"/>
      <p:boldItalic r:id="rId53"/>
    </p:embeddedFont>
    <p:embeddedFont>
      <p:font typeface="JetBrains Mono Medium"/>
      <p:regular r:id="rId54"/>
      <p:bold r:id="rId55"/>
      <p:italic r:id="rId56"/>
      <p:boldItalic r:id="rId57"/>
    </p:embeddedFont>
    <p:embeddedFont>
      <p:font typeface="JetBrains Mono SemiBold"/>
      <p:regular r:id="rId58"/>
      <p:bold r:id="rId59"/>
      <p:italic r:id="rId60"/>
      <p:boldItalic r:id="rId61"/>
    </p:embeddedFont>
    <p:embeddedFont>
      <p:font typeface="JetBrains Mono ExtraBold"/>
      <p:bold r:id="rId62"/>
      <p:boldItalic r:id="rId63"/>
    </p:embeddedFont>
    <p:embeddedFont>
      <p:font typeface="JetBrains Mono Light"/>
      <p:regular r:id="rId64"/>
      <p:bold r:id="rId65"/>
      <p:italic r:id="rId66"/>
      <p:boldItalic r:id="rId67"/>
    </p:embeddedFont>
    <p:embeddedFont>
      <p:font typeface="DM Sans"/>
      <p:regular r:id="rId68"/>
      <p:bold r:id="rId69"/>
      <p:italic r:id="rId70"/>
      <p:boldItalic r:id="rId71"/>
    </p:embeddedFont>
    <p:embeddedFont>
      <p:font typeface="Inter Medium"/>
      <p:regular r:id="rId72"/>
      <p:bold r:id="rId73"/>
      <p:italic r:id="rId74"/>
      <p:boldItalic r:id="rId75"/>
    </p:embeddedFont>
    <p:embeddedFont>
      <p:font typeface="JetBrains Mon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92A284-3FDC-4739-8DC6-733EF73B3395}">
  <a:tblStyle styleId="{6292A284-3FDC-4739-8DC6-733EF73B339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DMSansMedium-regular.fntdata"/><Relationship Id="rId41" Type="http://schemas.openxmlformats.org/officeDocument/2006/relationships/slide" Target="slides/slide33.xml"/><Relationship Id="rId44" Type="http://schemas.openxmlformats.org/officeDocument/2006/relationships/font" Target="fonts/DMSansMedium-italic.fntdata"/><Relationship Id="rId43" Type="http://schemas.openxmlformats.org/officeDocument/2006/relationships/font" Target="fonts/DMSansMedium-bold.fntdata"/><Relationship Id="rId46" Type="http://schemas.openxmlformats.org/officeDocument/2006/relationships/font" Target="fonts/InterSemiBold-regular.fntdata"/><Relationship Id="rId45" Type="http://schemas.openxmlformats.org/officeDocument/2006/relationships/font" Target="fonts/DMSansMedium-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InterSemiBold-italic.fntdata"/><Relationship Id="rId47" Type="http://schemas.openxmlformats.org/officeDocument/2006/relationships/font" Target="fonts/InterSemiBold-bold.fntdata"/><Relationship Id="rId49" Type="http://schemas.openxmlformats.org/officeDocument/2006/relationships/font" Target="fonts/InterSemiBol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InterMedium-bold.fntdata"/><Relationship Id="rId72" Type="http://schemas.openxmlformats.org/officeDocument/2006/relationships/font" Target="fonts/InterMedium-regular.fntdata"/><Relationship Id="rId31" Type="http://schemas.openxmlformats.org/officeDocument/2006/relationships/slide" Target="slides/slide23.xml"/><Relationship Id="rId75" Type="http://schemas.openxmlformats.org/officeDocument/2006/relationships/font" Target="fonts/InterMedium-boldItalic.fntdata"/><Relationship Id="rId30" Type="http://schemas.openxmlformats.org/officeDocument/2006/relationships/slide" Target="slides/slide22.xml"/><Relationship Id="rId74" Type="http://schemas.openxmlformats.org/officeDocument/2006/relationships/font" Target="fonts/InterMedium-italic.fntdata"/><Relationship Id="rId33" Type="http://schemas.openxmlformats.org/officeDocument/2006/relationships/slide" Target="slides/slide25.xml"/><Relationship Id="rId77" Type="http://schemas.openxmlformats.org/officeDocument/2006/relationships/font" Target="fonts/JetBrainsMono-bold.fntdata"/><Relationship Id="rId32" Type="http://schemas.openxmlformats.org/officeDocument/2006/relationships/slide" Target="slides/slide24.xml"/><Relationship Id="rId76" Type="http://schemas.openxmlformats.org/officeDocument/2006/relationships/font" Target="fonts/JetBrainsMono-regular.fntdata"/><Relationship Id="rId35" Type="http://schemas.openxmlformats.org/officeDocument/2006/relationships/slide" Target="slides/slide27.xml"/><Relationship Id="rId79" Type="http://schemas.openxmlformats.org/officeDocument/2006/relationships/font" Target="fonts/JetBrainsMono-boldItalic.fntdata"/><Relationship Id="rId34" Type="http://schemas.openxmlformats.org/officeDocument/2006/relationships/slide" Target="slides/slide26.xml"/><Relationship Id="rId78" Type="http://schemas.openxmlformats.org/officeDocument/2006/relationships/font" Target="fonts/JetBrainsMono-italic.fntdata"/><Relationship Id="rId71" Type="http://schemas.openxmlformats.org/officeDocument/2006/relationships/font" Target="fonts/DMSans-boldItalic.fntdata"/><Relationship Id="rId70" Type="http://schemas.openxmlformats.org/officeDocument/2006/relationships/font" Target="fonts/DMSans-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JetBrainsMonoExtraBold-bold.fntdata"/><Relationship Id="rId61" Type="http://schemas.openxmlformats.org/officeDocument/2006/relationships/font" Target="fonts/JetBrainsMonoSemiBold-boldItalic.fntdata"/><Relationship Id="rId20" Type="http://schemas.openxmlformats.org/officeDocument/2006/relationships/slide" Target="slides/slide12.xml"/><Relationship Id="rId64" Type="http://schemas.openxmlformats.org/officeDocument/2006/relationships/font" Target="fonts/JetBrainsMonoLight-regular.fntdata"/><Relationship Id="rId63" Type="http://schemas.openxmlformats.org/officeDocument/2006/relationships/font" Target="fonts/JetBrainsMonoExtraBold-boldItalic.fntdata"/><Relationship Id="rId22" Type="http://schemas.openxmlformats.org/officeDocument/2006/relationships/slide" Target="slides/slide14.xml"/><Relationship Id="rId66" Type="http://schemas.openxmlformats.org/officeDocument/2006/relationships/font" Target="fonts/JetBrainsMonoLight-italic.fntdata"/><Relationship Id="rId21" Type="http://schemas.openxmlformats.org/officeDocument/2006/relationships/slide" Target="slides/slide13.xml"/><Relationship Id="rId65" Type="http://schemas.openxmlformats.org/officeDocument/2006/relationships/font" Target="fonts/JetBrainsMonoLight-bold.fntdata"/><Relationship Id="rId24" Type="http://schemas.openxmlformats.org/officeDocument/2006/relationships/slide" Target="slides/slide16.xml"/><Relationship Id="rId68" Type="http://schemas.openxmlformats.org/officeDocument/2006/relationships/font" Target="fonts/DMSans-regular.fntdata"/><Relationship Id="rId23" Type="http://schemas.openxmlformats.org/officeDocument/2006/relationships/slide" Target="slides/slide15.xml"/><Relationship Id="rId67" Type="http://schemas.openxmlformats.org/officeDocument/2006/relationships/font" Target="fonts/JetBrainsMonoLight-boldItalic.fntdata"/><Relationship Id="rId60" Type="http://schemas.openxmlformats.org/officeDocument/2006/relationships/font" Target="fonts/JetBrainsMonoSemi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DMSans-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Inter-bold.fntdata"/><Relationship Id="rId50" Type="http://schemas.openxmlformats.org/officeDocument/2006/relationships/font" Target="fonts/Inter-regular.fntdata"/><Relationship Id="rId53" Type="http://schemas.openxmlformats.org/officeDocument/2006/relationships/font" Target="fonts/Inter-boldItalic.fntdata"/><Relationship Id="rId52" Type="http://schemas.openxmlformats.org/officeDocument/2006/relationships/font" Target="fonts/Inter-italic.fntdata"/><Relationship Id="rId11" Type="http://schemas.openxmlformats.org/officeDocument/2006/relationships/slide" Target="slides/slide3.xml"/><Relationship Id="rId55" Type="http://schemas.openxmlformats.org/officeDocument/2006/relationships/font" Target="fonts/JetBrainsMonoMedium-bold.fntdata"/><Relationship Id="rId10" Type="http://schemas.openxmlformats.org/officeDocument/2006/relationships/slide" Target="slides/slide2.xml"/><Relationship Id="rId54" Type="http://schemas.openxmlformats.org/officeDocument/2006/relationships/font" Target="fonts/JetBrainsMonoMedium-regular.fntdata"/><Relationship Id="rId13" Type="http://schemas.openxmlformats.org/officeDocument/2006/relationships/slide" Target="slides/slide5.xml"/><Relationship Id="rId57" Type="http://schemas.openxmlformats.org/officeDocument/2006/relationships/font" Target="fonts/JetBrainsMonoMedium-boldItalic.fntdata"/><Relationship Id="rId12" Type="http://schemas.openxmlformats.org/officeDocument/2006/relationships/slide" Target="slides/slide4.xml"/><Relationship Id="rId56" Type="http://schemas.openxmlformats.org/officeDocument/2006/relationships/font" Target="fonts/JetBrainsMonoMedium-italic.fntdata"/><Relationship Id="rId15" Type="http://schemas.openxmlformats.org/officeDocument/2006/relationships/slide" Target="slides/slide7.xml"/><Relationship Id="rId59" Type="http://schemas.openxmlformats.org/officeDocument/2006/relationships/font" Target="fonts/JetBrainsMonoSemiBold-bold.fntdata"/><Relationship Id="rId14" Type="http://schemas.openxmlformats.org/officeDocument/2006/relationships/slide" Target="slides/slide6.xml"/><Relationship Id="rId58" Type="http://schemas.openxmlformats.org/officeDocument/2006/relationships/font" Target="fonts/JetBrainsMonoSemiBold-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9f665326c2_0_2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9f665326c2_0_2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a3c77c6675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a3c77c6675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2a20da5cdc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2a20da5cdc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2ba99dad677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2ba99dad677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b579ffba25_0_2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2b579ffba25_0_2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e49072a9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e49072a9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2a20da5cdc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2a20da5cdc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ba99dad677_1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2ba99dad677_1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a73a1648f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a73a1648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2a20da5cdc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2a20da5cdc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2ba99dad677_1_2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2ba99dad677_1_2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9f665326c2_0_7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9f665326c2_0_7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2ba99dad677_1_6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2ba99dad677_1_6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why we do this (counter packet sniffing, man in the middle </a:t>
            </a:r>
            <a:r>
              <a:rPr lang="en"/>
              <a:t>attacks).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ba99dad677_1_4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ba99dad677_1_4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2cd766dd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2cd766dd9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2cd766dd988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2cd766dd988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2ba99dad677_1_4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2ba99dad677_1_4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PKCS12 wallet file + separate file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2cdd62d3b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2cdd62d3b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2ba99dad677_1_6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2ba99dad677_1_6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2ba99dad677_1_6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2ba99dad677_1_6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2a3c77c6675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2a3c77c6675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2a73a1648f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2a73a1648f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9f665326c2_0_4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29f665326c2_0_4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2a73a1648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2a73a1648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ba99dad677_1_5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2ba99dad677_1_5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2da0ab10093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2da0ab10093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2b579ffba25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2b579ffba25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9f665326c2_0_4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29f665326c2_0_4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2a20da5cdc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2a20da5cdc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a20da5cdc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2a20da5cdc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a20da5cdc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a20da5cdc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a20da5cdc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a20da5cdc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34178ce6c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34178ce6c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926" name="Shape 926"/>
        <p:cNvGrpSpPr/>
        <p:nvPr/>
      </p:nvGrpSpPr>
      <p:grpSpPr>
        <a:xfrm>
          <a:off x="0" y="0"/>
          <a:ext cx="0" cy="0"/>
          <a:chOff x="0" y="0"/>
          <a:chExt cx="0" cy="0"/>
        </a:xfrm>
      </p:grpSpPr>
      <p:pic>
        <p:nvPicPr>
          <p:cNvPr id="927" name="Google Shape;927;p10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28" name="Google Shape;928;p1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929" name="Shape 929"/>
        <p:cNvGrpSpPr/>
        <p:nvPr/>
      </p:nvGrpSpPr>
      <p:grpSpPr>
        <a:xfrm>
          <a:off x="0" y="0"/>
          <a:ext cx="0" cy="0"/>
          <a:chOff x="0" y="0"/>
          <a:chExt cx="0" cy="0"/>
        </a:xfrm>
      </p:grpSpPr>
      <p:sp>
        <p:nvSpPr>
          <p:cNvPr id="930" name="Google Shape;930;p104"/>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31" name="Google Shape;931;p104"/>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32" name="Google Shape;932;p104"/>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33" name="Google Shape;933;p104"/>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34" name="Google Shape;934;p104"/>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35" name="Google Shape;935;p104"/>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36" name="Google Shape;936;p104"/>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37" name="Google Shape;937;p104"/>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38" name="Google Shape;938;p104"/>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939" name="Google Shape;939;p10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40" name="Google Shape;940;p10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941" name="Shape 941"/>
        <p:cNvGrpSpPr/>
        <p:nvPr/>
      </p:nvGrpSpPr>
      <p:grpSpPr>
        <a:xfrm>
          <a:off x="0" y="0"/>
          <a:ext cx="0" cy="0"/>
          <a:chOff x="0" y="0"/>
          <a:chExt cx="0" cy="0"/>
        </a:xfrm>
      </p:grpSpPr>
      <p:sp>
        <p:nvSpPr>
          <p:cNvPr id="942" name="Google Shape;942;p105"/>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43" name="Google Shape;943;p105"/>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44" name="Google Shape;944;p105"/>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45" name="Google Shape;945;p105"/>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946" name="Google Shape;946;p105"/>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947" name="Google Shape;947;p10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48" name="Google Shape;948;p1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949" name="Shape 949"/>
        <p:cNvGrpSpPr/>
        <p:nvPr/>
      </p:nvGrpSpPr>
      <p:grpSpPr>
        <a:xfrm>
          <a:off x="0" y="0"/>
          <a:ext cx="0" cy="0"/>
          <a:chOff x="0" y="0"/>
          <a:chExt cx="0" cy="0"/>
        </a:xfrm>
      </p:grpSpPr>
      <p:sp>
        <p:nvSpPr>
          <p:cNvPr id="950" name="Google Shape;950;p10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951" name="Google Shape;951;p10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52" name="Google Shape;952;p106"/>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53" name="Google Shape;953;p106"/>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954" name="Google Shape;954;p106"/>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55" name="Google Shape;955;p106"/>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956" name="Google Shape;956;p106"/>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57" name="Google Shape;957;p106"/>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958" name="Google Shape;958;p106"/>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59" name="Google Shape;959;p106"/>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960" name="Google Shape;960;p106"/>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61" name="Google Shape;961;p106"/>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962" name="Google Shape;962;p106"/>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963" name="Google Shape;963;p106"/>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pic>
        <p:nvPicPr>
          <p:cNvPr id="964" name="Google Shape;964;p10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65" name="Google Shape;965;p1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966" name="Shape 966"/>
        <p:cNvGrpSpPr/>
        <p:nvPr/>
      </p:nvGrpSpPr>
      <p:grpSpPr>
        <a:xfrm>
          <a:off x="0" y="0"/>
          <a:ext cx="0" cy="0"/>
          <a:chOff x="0" y="0"/>
          <a:chExt cx="0" cy="0"/>
        </a:xfrm>
      </p:grpSpPr>
      <p:sp>
        <p:nvSpPr>
          <p:cNvPr id="967" name="Google Shape;967;p107"/>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68" name="Google Shape;968;p107"/>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969" name="Google Shape;969;p107"/>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70" name="Google Shape;970;p107"/>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971" name="Google Shape;971;p107"/>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972" name="Google Shape;972;p107"/>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973" name="Google Shape;973;p107"/>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974" name="Google Shape;974;p10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75" name="Google Shape;975;p1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976" name="Shape 976"/>
        <p:cNvGrpSpPr/>
        <p:nvPr/>
      </p:nvGrpSpPr>
      <p:grpSpPr>
        <a:xfrm>
          <a:off x="0" y="0"/>
          <a:ext cx="0" cy="0"/>
          <a:chOff x="0" y="0"/>
          <a:chExt cx="0" cy="0"/>
        </a:xfrm>
      </p:grpSpPr>
      <p:sp>
        <p:nvSpPr>
          <p:cNvPr id="977" name="Google Shape;977;p108"/>
          <p:cNvSpPr/>
          <p:nvPr/>
        </p:nvSpPr>
        <p:spPr>
          <a:xfrm>
            <a:off x="3497366"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978" name="Google Shape;978;p108"/>
          <p:cNvSpPr/>
          <p:nvPr/>
        </p:nvSpPr>
        <p:spPr>
          <a:xfrm>
            <a:off x="3497366"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979" name="Google Shape;979;p108"/>
          <p:cNvSpPr txBox="1"/>
          <p:nvPr>
            <p:ph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980" name="Google Shape;980;p108"/>
          <p:cNvSpPr/>
          <p:nvPr/>
        </p:nvSpPr>
        <p:spPr>
          <a:xfrm>
            <a:off x="6140644"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981" name="Google Shape;981;p108"/>
          <p:cNvSpPr/>
          <p:nvPr/>
        </p:nvSpPr>
        <p:spPr>
          <a:xfrm>
            <a:off x="6140644"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982" name="Google Shape;982;p108"/>
          <p:cNvSpPr txBox="1"/>
          <p:nvPr>
            <p:ph idx="2"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983" name="Google Shape;983;p108"/>
          <p:cNvSpPr/>
          <p:nvPr/>
        </p:nvSpPr>
        <p:spPr>
          <a:xfrm>
            <a:off x="854087" y="1843247"/>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984" name="Google Shape;984;p108"/>
          <p:cNvSpPr/>
          <p:nvPr/>
        </p:nvSpPr>
        <p:spPr>
          <a:xfrm>
            <a:off x="854087" y="1382672"/>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985" name="Google Shape;985;p108"/>
          <p:cNvSpPr txBox="1"/>
          <p:nvPr>
            <p:ph idx="3"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986" name="Google Shape;986;p108"/>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987" name="Google Shape;987;p108"/>
          <p:cNvSpPr txBox="1"/>
          <p:nvPr>
            <p:ph idx="4"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988" name="Google Shape;988;p108"/>
          <p:cNvSpPr txBox="1"/>
          <p:nvPr>
            <p:ph idx="5"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989" name="Google Shape;989;p108"/>
          <p:cNvSpPr txBox="1"/>
          <p:nvPr>
            <p:ph idx="6"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90" name="Google Shape;990;p108"/>
          <p:cNvSpPr/>
          <p:nvPr/>
        </p:nvSpPr>
        <p:spPr>
          <a:xfrm>
            <a:off x="3497366"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991" name="Google Shape;991;p108"/>
          <p:cNvSpPr txBox="1"/>
          <p:nvPr>
            <p:ph idx="7"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992" name="Google Shape;992;p108"/>
          <p:cNvSpPr/>
          <p:nvPr/>
        </p:nvSpPr>
        <p:spPr>
          <a:xfrm>
            <a:off x="6140644"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993" name="Google Shape;993;p108"/>
          <p:cNvSpPr txBox="1"/>
          <p:nvPr>
            <p:ph idx="8"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994" name="Google Shape;994;p108"/>
          <p:cNvSpPr/>
          <p:nvPr/>
        </p:nvSpPr>
        <p:spPr>
          <a:xfrm>
            <a:off x="854087" y="3783853"/>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995" name="Google Shape;995;p108"/>
          <p:cNvSpPr txBox="1"/>
          <p:nvPr>
            <p:ph idx="9"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pic>
        <p:nvPicPr>
          <p:cNvPr id="996" name="Google Shape;996;p10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97" name="Google Shape;997;p1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998" name="Shape 998"/>
        <p:cNvGrpSpPr/>
        <p:nvPr/>
      </p:nvGrpSpPr>
      <p:grpSpPr>
        <a:xfrm>
          <a:off x="0" y="0"/>
          <a:ext cx="0" cy="0"/>
          <a:chOff x="0" y="0"/>
          <a:chExt cx="0" cy="0"/>
        </a:xfrm>
      </p:grpSpPr>
      <p:sp>
        <p:nvSpPr>
          <p:cNvPr id="999" name="Google Shape;999;p109"/>
          <p:cNvSpPr/>
          <p:nvPr/>
        </p:nvSpPr>
        <p:spPr>
          <a:xfrm>
            <a:off x="1706"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000" name="Google Shape;1000;p109"/>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01" name="Google Shape;1001;p109"/>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02" name="Google Shape;1002;p109"/>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03" name="Google Shape;1003;p109"/>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04" name="Google Shape;1004;p109"/>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05" name="Google Shape;1005;p109"/>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06" name="Google Shape;1006;p109"/>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07" name="Google Shape;1007;p109"/>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08" name="Google Shape;1008;p109"/>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009" name="Google Shape;1009;p10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10" name="Google Shape;1010;p1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011" name="Shape 1011"/>
        <p:cNvGrpSpPr/>
        <p:nvPr/>
      </p:nvGrpSpPr>
      <p:grpSpPr>
        <a:xfrm>
          <a:off x="0" y="0"/>
          <a:ext cx="0" cy="0"/>
          <a:chOff x="0" y="0"/>
          <a:chExt cx="0" cy="0"/>
        </a:xfrm>
      </p:grpSpPr>
      <p:sp>
        <p:nvSpPr>
          <p:cNvPr id="1012" name="Google Shape;1012;p110"/>
          <p:cNvSpPr/>
          <p:nvPr/>
        </p:nvSpPr>
        <p:spPr>
          <a:xfrm>
            <a:off x="-2606" y="0"/>
            <a:ext cx="9144000" cy="2014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013" name="Google Shape;1013;p110"/>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14" name="Google Shape;1014;p110"/>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15" name="Google Shape;1015;p110"/>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16" name="Google Shape;1016;p110"/>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17" name="Google Shape;1017;p110"/>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18" name="Google Shape;1018;p110"/>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19" name="Google Shape;1019;p110"/>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020" name="Google Shape;1020;p110"/>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021" name="Google Shape;1021;p11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22" name="Google Shape;1022;p1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023" name="Shape 1023"/>
        <p:cNvGrpSpPr/>
        <p:nvPr/>
      </p:nvGrpSpPr>
      <p:grpSpPr>
        <a:xfrm>
          <a:off x="0" y="0"/>
          <a:ext cx="0" cy="0"/>
          <a:chOff x="0" y="0"/>
          <a:chExt cx="0" cy="0"/>
        </a:xfrm>
      </p:grpSpPr>
      <p:sp>
        <p:nvSpPr>
          <p:cNvPr id="1024" name="Google Shape;1024;p111"/>
          <p:cNvSpPr/>
          <p:nvPr/>
        </p:nvSpPr>
        <p:spPr>
          <a:xfrm>
            <a:off x="798900" y="1731275"/>
            <a:ext cx="22902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5" name="Google Shape;1025;p111"/>
          <p:cNvSpPr/>
          <p:nvPr/>
        </p:nvSpPr>
        <p:spPr>
          <a:xfrm>
            <a:off x="3448500"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6" name="Google Shape;1026;p111"/>
          <p:cNvSpPr/>
          <p:nvPr/>
        </p:nvSpPr>
        <p:spPr>
          <a:xfrm>
            <a:off x="6098119"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27" name="Google Shape;1027;p111"/>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28" name="Google Shape;1028;p111"/>
          <p:cNvSpPr txBox="1"/>
          <p:nvPr>
            <p:ph idx="1" type="subTitle"/>
          </p:nvPr>
        </p:nvSpPr>
        <p:spPr>
          <a:xfrm>
            <a:off x="998725"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29" name="Google Shape;1029;p111"/>
          <p:cNvSpPr txBox="1"/>
          <p:nvPr>
            <p:ph idx="2" type="subTitle"/>
          </p:nvPr>
        </p:nvSpPr>
        <p:spPr>
          <a:xfrm>
            <a:off x="998725"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30" name="Google Shape;1030;p111"/>
          <p:cNvSpPr txBox="1"/>
          <p:nvPr>
            <p:ph idx="3" type="subTitle"/>
          </p:nvPr>
        </p:nvSpPr>
        <p:spPr>
          <a:xfrm>
            <a:off x="3642608"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31" name="Google Shape;1031;p111"/>
          <p:cNvSpPr txBox="1"/>
          <p:nvPr>
            <p:ph idx="4" type="subTitle"/>
          </p:nvPr>
        </p:nvSpPr>
        <p:spPr>
          <a:xfrm>
            <a:off x="3642608"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32" name="Google Shape;1032;p111"/>
          <p:cNvSpPr txBox="1"/>
          <p:nvPr>
            <p:ph idx="5" type="subTitle"/>
          </p:nvPr>
        </p:nvSpPr>
        <p:spPr>
          <a:xfrm>
            <a:off x="6286497"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33" name="Google Shape;1033;p111"/>
          <p:cNvSpPr txBox="1"/>
          <p:nvPr>
            <p:ph idx="6" type="subTitle"/>
          </p:nvPr>
        </p:nvSpPr>
        <p:spPr>
          <a:xfrm>
            <a:off x="6286497"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034" name="Google Shape;1034;p11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35" name="Google Shape;1035;p1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036" name="Shape 1036"/>
        <p:cNvGrpSpPr/>
        <p:nvPr/>
      </p:nvGrpSpPr>
      <p:grpSpPr>
        <a:xfrm>
          <a:off x="0" y="0"/>
          <a:ext cx="0" cy="0"/>
          <a:chOff x="0" y="0"/>
          <a:chExt cx="0" cy="0"/>
        </a:xfrm>
      </p:grpSpPr>
      <p:sp>
        <p:nvSpPr>
          <p:cNvPr id="1037" name="Google Shape;1037;p11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38" name="Google Shape;1038;p112"/>
          <p:cNvSpPr/>
          <p:nvPr/>
        </p:nvSpPr>
        <p:spPr>
          <a:xfrm>
            <a:off x="53473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39" name="Google Shape;1039;p112"/>
          <p:cNvSpPr/>
          <p:nvPr/>
        </p:nvSpPr>
        <p:spPr>
          <a:xfrm>
            <a:off x="260314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0" name="Google Shape;1040;p112"/>
          <p:cNvSpPr/>
          <p:nvPr/>
        </p:nvSpPr>
        <p:spPr>
          <a:xfrm>
            <a:off x="467155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1" name="Google Shape;1041;p112"/>
          <p:cNvSpPr/>
          <p:nvPr/>
        </p:nvSpPr>
        <p:spPr>
          <a:xfrm>
            <a:off x="673996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2" name="Google Shape;1042;p112"/>
          <p:cNvSpPr/>
          <p:nvPr/>
        </p:nvSpPr>
        <p:spPr>
          <a:xfrm flipH="1" rot="10800000">
            <a:off x="53473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3" name="Google Shape;1043;p112"/>
          <p:cNvSpPr/>
          <p:nvPr/>
        </p:nvSpPr>
        <p:spPr>
          <a:xfrm flipH="1" rot="10800000">
            <a:off x="260314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4" name="Google Shape;1044;p112"/>
          <p:cNvSpPr/>
          <p:nvPr/>
        </p:nvSpPr>
        <p:spPr>
          <a:xfrm flipH="1" rot="10800000">
            <a:off x="467155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5" name="Google Shape;1045;p112"/>
          <p:cNvSpPr/>
          <p:nvPr/>
        </p:nvSpPr>
        <p:spPr>
          <a:xfrm flipH="1" rot="10800000">
            <a:off x="673996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46" name="Google Shape;1046;p112"/>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047" name="Google Shape;1047;p112"/>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48" name="Google Shape;1048;p112"/>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049" name="Google Shape;1049;p112"/>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050" name="Google Shape;1050;p112"/>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051" name="Google Shape;1051;p112"/>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52" name="Google Shape;1052;p112"/>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53" name="Google Shape;1053;p112"/>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054" name="Google Shape;1054;p11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55" name="Google Shape;1055;p1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056" name="Shape 1056"/>
        <p:cNvGrpSpPr/>
        <p:nvPr/>
      </p:nvGrpSpPr>
      <p:grpSpPr>
        <a:xfrm>
          <a:off x="0" y="0"/>
          <a:ext cx="0" cy="0"/>
          <a:chOff x="0" y="0"/>
          <a:chExt cx="0" cy="0"/>
        </a:xfrm>
      </p:grpSpPr>
      <p:sp>
        <p:nvSpPr>
          <p:cNvPr id="1057" name="Google Shape;1057;p11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58" name="Google Shape;1058;p113"/>
          <p:cNvSpPr/>
          <p:nvPr/>
        </p:nvSpPr>
        <p:spPr>
          <a:xfrm>
            <a:off x="53473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59" name="Google Shape;1059;p113"/>
          <p:cNvSpPr/>
          <p:nvPr/>
        </p:nvSpPr>
        <p:spPr>
          <a:xfrm>
            <a:off x="260314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0" name="Google Shape;1060;p113"/>
          <p:cNvSpPr/>
          <p:nvPr/>
        </p:nvSpPr>
        <p:spPr>
          <a:xfrm>
            <a:off x="467155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1" name="Google Shape;1061;p113"/>
          <p:cNvSpPr/>
          <p:nvPr/>
        </p:nvSpPr>
        <p:spPr>
          <a:xfrm>
            <a:off x="673996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2" name="Google Shape;1062;p113"/>
          <p:cNvSpPr/>
          <p:nvPr/>
        </p:nvSpPr>
        <p:spPr>
          <a:xfrm flipH="1" rot="10800000">
            <a:off x="53473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3" name="Google Shape;1063;p113"/>
          <p:cNvSpPr/>
          <p:nvPr/>
        </p:nvSpPr>
        <p:spPr>
          <a:xfrm flipH="1" rot="10800000">
            <a:off x="260314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4" name="Google Shape;1064;p113"/>
          <p:cNvSpPr/>
          <p:nvPr/>
        </p:nvSpPr>
        <p:spPr>
          <a:xfrm flipH="1" rot="10800000">
            <a:off x="467155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5" name="Google Shape;1065;p113"/>
          <p:cNvSpPr/>
          <p:nvPr/>
        </p:nvSpPr>
        <p:spPr>
          <a:xfrm flipH="1" rot="10800000">
            <a:off x="673996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066" name="Google Shape;1066;p113"/>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067" name="Google Shape;1067;p113"/>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68" name="Google Shape;1068;p113"/>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069" name="Google Shape;1069;p113"/>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70" name="Google Shape;1070;p113"/>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071" name="Google Shape;1071;p113"/>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072" name="Google Shape;1072;p113"/>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073" name="Google Shape;1073;p113"/>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074" name="Google Shape;1074;p11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75" name="Google Shape;1075;p1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076" name="Shape 1076"/>
        <p:cNvGrpSpPr/>
        <p:nvPr/>
      </p:nvGrpSpPr>
      <p:grpSpPr>
        <a:xfrm>
          <a:off x="0" y="0"/>
          <a:ext cx="0" cy="0"/>
          <a:chOff x="0" y="0"/>
          <a:chExt cx="0" cy="0"/>
        </a:xfrm>
      </p:grpSpPr>
      <p:sp>
        <p:nvSpPr>
          <p:cNvPr id="1077" name="Google Shape;1077;p11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78" name="Google Shape;1078;p114"/>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79" name="Google Shape;1079;p114"/>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080" name="Google Shape;1080;p114"/>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81" name="Google Shape;1081;p114"/>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082" name="Google Shape;1082;p11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83" name="Google Shape;1083;p1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084" name="Shape 1084"/>
        <p:cNvGrpSpPr/>
        <p:nvPr/>
      </p:nvGrpSpPr>
      <p:grpSpPr>
        <a:xfrm>
          <a:off x="0" y="0"/>
          <a:ext cx="0" cy="0"/>
          <a:chOff x="0" y="0"/>
          <a:chExt cx="0" cy="0"/>
        </a:xfrm>
      </p:grpSpPr>
      <p:sp>
        <p:nvSpPr>
          <p:cNvPr id="1085" name="Google Shape;1085;p115"/>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086" name="Google Shape;1086;p115"/>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087" name="Google Shape;1087;p11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88" name="Google Shape;1088;p115"/>
          <p:cNvSpPr txBox="1"/>
          <p:nvPr>
            <p:ph idx="2" type="subTitle"/>
          </p:nvPr>
        </p:nvSpPr>
        <p:spPr>
          <a:xfrm>
            <a:off x="55995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089" name="Google Shape;1089;p115"/>
          <p:cNvSpPr txBox="1"/>
          <p:nvPr>
            <p:ph idx="3" type="subTitle"/>
          </p:nvPr>
        </p:nvSpPr>
        <p:spPr>
          <a:xfrm>
            <a:off x="55947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90" name="Google Shape;1090;p115"/>
          <p:cNvSpPr txBox="1"/>
          <p:nvPr>
            <p:ph idx="4" type="subTitle"/>
          </p:nvPr>
        </p:nvSpPr>
        <p:spPr>
          <a:xfrm>
            <a:off x="55995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091" name="Google Shape;1091;p115"/>
          <p:cNvSpPr txBox="1"/>
          <p:nvPr>
            <p:ph idx="5" type="subTitle"/>
          </p:nvPr>
        </p:nvSpPr>
        <p:spPr>
          <a:xfrm>
            <a:off x="55947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092" name="Google Shape;1092;p115"/>
          <p:cNvSpPr txBox="1"/>
          <p:nvPr>
            <p:ph idx="6" type="subTitle"/>
          </p:nvPr>
        </p:nvSpPr>
        <p:spPr>
          <a:xfrm>
            <a:off x="55995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093" name="Google Shape;1093;p115"/>
          <p:cNvSpPr txBox="1"/>
          <p:nvPr>
            <p:ph idx="7" type="subTitle"/>
          </p:nvPr>
        </p:nvSpPr>
        <p:spPr>
          <a:xfrm>
            <a:off x="55947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094" name="Google Shape;1094;p11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095" name="Google Shape;1095;p1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096" name="Shape 1096"/>
        <p:cNvGrpSpPr/>
        <p:nvPr/>
      </p:nvGrpSpPr>
      <p:grpSpPr>
        <a:xfrm>
          <a:off x="0" y="0"/>
          <a:ext cx="0" cy="0"/>
          <a:chOff x="0" y="0"/>
          <a:chExt cx="0" cy="0"/>
        </a:xfrm>
      </p:grpSpPr>
      <p:sp>
        <p:nvSpPr>
          <p:cNvPr id="1097" name="Google Shape;1097;p116"/>
          <p:cNvSpPr/>
          <p:nvPr/>
        </p:nvSpPr>
        <p:spPr>
          <a:xfrm>
            <a:off x="-2600" y="0"/>
            <a:ext cx="9144000" cy="1577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098" name="Google Shape;1098;p116"/>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099" name="Google Shape;1099;p116"/>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00" name="Google Shape;1100;p116"/>
          <p:cNvSpPr txBox="1"/>
          <p:nvPr>
            <p:ph idx="2" type="subTitle"/>
          </p:nvPr>
        </p:nvSpPr>
        <p:spPr>
          <a:xfrm>
            <a:off x="490382"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01" name="Google Shape;1101;p116"/>
          <p:cNvSpPr txBox="1"/>
          <p:nvPr>
            <p:ph idx="3" type="subTitle"/>
          </p:nvPr>
        </p:nvSpPr>
        <p:spPr>
          <a:xfrm>
            <a:off x="490382"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02" name="Google Shape;1102;p116"/>
          <p:cNvSpPr txBox="1"/>
          <p:nvPr>
            <p:ph idx="4" type="subTitle"/>
          </p:nvPr>
        </p:nvSpPr>
        <p:spPr>
          <a:xfrm>
            <a:off x="2632729"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03" name="Google Shape;1103;p116"/>
          <p:cNvSpPr txBox="1"/>
          <p:nvPr>
            <p:ph idx="5" type="subTitle"/>
          </p:nvPr>
        </p:nvSpPr>
        <p:spPr>
          <a:xfrm>
            <a:off x="2632729"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04" name="Google Shape;1104;p116"/>
          <p:cNvSpPr txBox="1"/>
          <p:nvPr>
            <p:ph idx="6" type="subTitle"/>
          </p:nvPr>
        </p:nvSpPr>
        <p:spPr>
          <a:xfrm>
            <a:off x="476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05" name="Google Shape;1105;p116"/>
          <p:cNvSpPr txBox="1"/>
          <p:nvPr>
            <p:ph idx="7" type="subTitle"/>
          </p:nvPr>
        </p:nvSpPr>
        <p:spPr>
          <a:xfrm>
            <a:off x="476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06" name="Google Shape;1106;p116"/>
          <p:cNvSpPr txBox="1"/>
          <p:nvPr>
            <p:ph idx="8" type="subTitle"/>
          </p:nvPr>
        </p:nvSpPr>
        <p:spPr>
          <a:xfrm>
            <a:off x="691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107" name="Google Shape;1107;p116"/>
          <p:cNvSpPr txBox="1"/>
          <p:nvPr>
            <p:ph idx="9" type="subTitle"/>
          </p:nvPr>
        </p:nvSpPr>
        <p:spPr>
          <a:xfrm>
            <a:off x="691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108" name="Google Shape;1108;p11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09" name="Google Shape;1109;p1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1110" name="Shape 1110"/>
        <p:cNvGrpSpPr/>
        <p:nvPr/>
      </p:nvGrpSpPr>
      <p:grpSpPr>
        <a:xfrm>
          <a:off x="0" y="0"/>
          <a:ext cx="0" cy="0"/>
          <a:chOff x="0" y="0"/>
          <a:chExt cx="0" cy="0"/>
        </a:xfrm>
      </p:grpSpPr>
      <p:sp>
        <p:nvSpPr>
          <p:cNvPr id="1111" name="Google Shape;1111;p117"/>
          <p:cNvSpPr/>
          <p:nvPr/>
        </p:nvSpPr>
        <p:spPr>
          <a:xfrm>
            <a:off x="4573725" y="-7144"/>
            <a:ext cx="4583400" cy="5150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112" name="Google Shape;1112;p117"/>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9pPr>
          </a:lstStyle>
          <a:p/>
        </p:txBody>
      </p:sp>
      <p:sp>
        <p:nvSpPr>
          <p:cNvPr id="1113" name="Google Shape;1113;p117"/>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114" name="Google Shape;1114;p117"/>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9pPr>
          </a:lstStyle>
          <a:p/>
        </p:txBody>
      </p:sp>
      <p:pic>
        <p:nvPicPr>
          <p:cNvPr id="1115" name="Google Shape;1115;p11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16" name="Google Shape;1116;p1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accent1"/>
        </a:solidFill>
      </p:bgPr>
    </p:bg>
    <p:spTree>
      <p:nvGrpSpPr>
        <p:cNvPr id="1117" name="Shape 1117"/>
        <p:cNvGrpSpPr/>
        <p:nvPr/>
      </p:nvGrpSpPr>
      <p:grpSpPr>
        <a:xfrm>
          <a:off x="0" y="0"/>
          <a:ext cx="0" cy="0"/>
          <a:chOff x="0" y="0"/>
          <a:chExt cx="0" cy="0"/>
        </a:xfrm>
      </p:grpSpPr>
      <p:pic>
        <p:nvPicPr>
          <p:cNvPr id="1118" name="Google Shape;1118;p118"/>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119" name="Google Shape;1119;p1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1120" name="Shape 1120"/>
        <p:cNvGrpSpPr/>
        <p:nvPr/>
      </p:nvGrpSpPr>
      <p:grpSpPr>
        <a:xfrm>
          <a:off x="0" y="0"/>
          <a:ext cx="0" cy="0"/>
          <a:chOff x="0" y="0"/>
          <a:chExt cx="0" cy="0"/>
        </a:xfrm>
      </p:grpSpPr>
      <p:pic>
        <p:nvPicPr>
          <p:cNvPr id="1121" name="Google Shape;1121;p119"/>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122" name="Google Shape;1122;p1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5"/>
                </a:solidFill>
                <a:latin typeface="JetBrains Mono"/>
                <a:ea typeface="JetBrains Mono"/>
                <a:cs typeface="JetBrains Mono"/>
                <a:sym typeface="JetBrains Mono"/>
              </a:defRPr>
            </a:lvl1pPr>
            <a:lvl2pPr lvl="1" rtl="0" algn="r">
              <a:buNone/>
              <a:defRPr sz="900">
                <a:solidFill>
                  <a:schemeClr val="accent5"/>
                </a:solidFill>
                <a:latin typeface="JetBrains Mono"/>
                <a:ea typeface="JetBrains Mono"/>
                <a:cs typeface="JetBrains Mono"/>
                <a:sym typeface="JetBrains Mono"/>
              </a:defRPr>
            </a:lvl2pPr>
            <a:lvl3pPr lvl="2" rtl="0" algn="r">
              <a:buNone/>
              <a:defRPr sz="900">
                <a:solidFill>
                  <a:schemeClr val="accent5"/>
                </a:solidFill>
                <a:latin typeface="JetBrains Mono"/>
                <a:ea typeface="JetBrains Mono"/>
                <a:cs typeface="JetBrains Mono"/>
                <a:sym typeface="JetBrains Mono"/>
              </a:defRPr>
            </a:lvl3pPr>
            <a:lvl4pPr lvl="3" rtl="0" algn="r">
              <a:buNone/>
              <a:defRPr sz="900">
                <a:solidFill>
                  <a:schemeClr val="accent5"/>
                </a:solidFill>
                <a:latin typeface="JetBrains Mono"/>
                <a:ea typeface="JetBrains Mono"/>
                <a:cs typeface="JetBrains Mono"/>
                <a:sym typeface="JetBrains Mono"/>
              </a:defRPr>
            </a:lvl4pPr>
            <a:lvl5pPr lvl="4" rtl="0" algn="r">
              <a:buNone/>
              <a:defRPr sz="900">
                <a:solidFill>
                  <a:schemeClr val="accent5"/>
                </a:solidFill>
                <a:latin typeface="JetBrains Mono"/>
                <a:ea typeface="JetBrains Mono"/>
                <a:cs typeface="JetBrains Mono"/>
                <a:sym typeface="JetBrains Mono"/>
              </a:defRPr>
            </a:lvl5pPr>
            <a:lvl6pPr lvl="5" rtl="0" algn="r">
              <a:buNone/>
              <a:defRPr sz="900">
                <a:solidFill>
                  <a:schemeClr val="accent5"/>
                </a:solidFill>
                <a:latin typeface="JetBrains Mono"/>
                <a:ea typeface="JetBrains Mono"/>
                <a:cs typeface="JetBrains Mono"/>
                <a:sym typeface="JetBrains Mono"/>
              </a:defRPr>
            </a:lvl6pPr>
            <a:lvl7pPr lvl="6" rtl="0" algn="r">
              <a:buNone/>
              <a:defRPr sz="900">
                <a:solidFill>
                  <a:schemeClr val="accent5"/>
                </a:solidFill>
                <a:latin typeface="JetBrains Mono"/>
                <a:ea typeface="JetBrains Mono"/>
                <a:cs typeface="JetBrains Mono"/>
                <a:sym typeface="JetBrains Mono"/>
              </a:defRPr>
            </a:lvl7pPr>
            <a:lvl8pPr lvl="7" rtl="0" algn="r">
              <a:buNone/>
              <a:defRPr sz="900">
                <a:solidFill>
                  <a:schemeClr val="accent5"/>
                </a:solidFill>
                <a:latin typeface="JetBrains Mono"/>
                <a:ea typeface="JetBrains Mono"/>
                <a:cs typeface="JetBrains Mono"/>
                <a:sym typeface="JetBrains Mono"/>
              </a:defRPr>
            </a:lvl8pPr>
            <a:lvl9pPr lvl="8" rtl="0" algn="r">
              <a:buNone/>
              <a:defRPr sz="9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1123" name="Shape 1123"/>
        <p:cNvGrpSpPr/>
        <p:nvPr/>
      </p:nvGrpSpPr>
      <p:grpSpPr>
        <a:xfrm>
          <a:off x="0" y="0"/>
          <a:ext cx="0" cy="0"/>
          <a:chOff x="0" y="0"/>
          <a:chExt cx="0" cy="0"/>
        </a:xfrm>
      </p:grpSpPr>
      <p:sp>
        <p:nvSpPr>
          <p:cNvPr id="1124" name="Google Shape;1124;p120"/>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125" name="Google Shape;1125;p120"/>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26" name="Google Shape;1126;p120"/>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127" name="Google Shape;1127;p12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28" name="Google Shape;1128;p1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1129" name="Shape 1129"/>
        <p:cNvGrpSpPr/>
        <p:nvPr/>
      </p:nvGrpSpPr>
      <p:grpSpPr>
        <a:xfrm>
          <a:off x="0" y="0"/>
          <a:ext cx="0" cy="0"/>
          <a:chOff x="0" y="0"/>
          <a:chExt cx="0" cy="0"/>
        </a:xfrm>
      </p:grpSpPr>
      <p:sp>
        <p:nvSpPr>
          <p:cNvPr id="1130" name="Google Shape;1130;p121"/>
          <p:cNvSpPr/>
          <p:nvPr/>
        </p:nvSpPr>
        <p:spPr>
          <a:xfrm>
            <a:off x="0" y="0"/>
            <a:ext cx="9144000" cy="466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1" name="Google Shape;1131;p121"/>
          <p:cNvSpPr/>
          <p:nvPr/>
        </p:nvSpPr>
        <p:spPr>
          <a:xfrm>
            <a:off x="465250" y="1684225"/>
            <a:ext cx="8802300" cy="36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2" name="Google Shape;1132;p121"/>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133" name="Google Shape;1133;p121"/>
          <p:cNvSpPr txBox="1"/>
          <p:nvPr>
            <p:ph idx="1" type="body"/>
          </p:nvPr>
        </p:nvSpPr>
        <p:spPr>
          <a:xfrm>
            <a:off x="494662" y="1936897"/>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134" name="Google Shape;1134;p12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35" name="Google Shape;1135;p1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1136" name="Shape 1136"/>
        <p:cNvGrpSpPr/>
        <p:nvPr/>
      </p:nvGrpSpPr>
      <p:grpSpPr>
        <a:xfrm>
          <a:off x="0" y="0"/>
          <a:ext cx="0" cy="0"/>
          <a:chOff x="0" y="0"/>
          <a:chExt cx="0" cy="0"/>
        </a:xfrm>
      </p:grpSpPr>
      <p:sp>
        <p:nvSpPr>
          <p:cNvPr id="1137" name="Google Shape;1137;p12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138" name="Google Shape;1138;p122"/>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39" name="Google Shape;1139;p122"/>
          <p:cNvSpPr/>
          <p:nvPr/>
        </p:nvSpPr>
        <p:spPr>
          <a:xfrm>
            <a:off x="330268" y="2607422"/>
            <a:ext cx="8813700" cy="133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140" name="Google Shape;1140;p12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41" name="Google Shape;1141;p1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50" name="Shape 50"/>
        <p:cNvGrpSpPr/>
        <p:nvPr/>
      </p:nvGrpSpPr>
      <p:grpSpPr>
        <a:xfrm>
          <a:off x="0" y="0"/>
          <a:ext cx="0" cy="0"/>
          <a:chOff x="0" y="0"/>
          <a:chExt cx="0" cy="0"/>
        </a:xfrm>
      </p:grpSpPr>
      <p:sp>
        <p:nvSpPr>
          <p:cNvPr id="51" name="Google Shape;51;p13"/>
          <p:cNvSpPr txBox="1"/>
          <p:nvPr>
            <p:ph idx="1" type="subTitle"/>
          </p:nvPr>
        </p:nvSpPr>
        <p:spPr>
          <a:xfrm>
            <a:off x="329153" y="342900"/>
            <a:ext cx="2485800" cy="3111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52" name="Google Shape;52;p13"/>
          <p:cNvSpPr txBox="1"/>
          <p:nvPr>
            <p:ph type="title"/>
          </p:nvPr>
        </p:nvSpPr>
        <p:spPr>
          <a:xfrm>
            <a:off x="329153" y="1457325"/>
            <a:ext cx="5364000" cy="22290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53" name="Google Shape;53;p13"/>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54" name="Google Shape;54;p13"/>
          <p:cNvSpPr txBox="1"/>
          <p:nvPr>
            <p:ph idx="2" type="subTitle"/>
          </p:nvPr>
        </p:nvSpPr>
        <p:spPr>
          <a:xfrm>
            <a:off x="6329115" y="342900"/>
            <a:ext cx="2485800" cy="311100"/>
          </a:xfrm>
          <a:prstGeom prst="rect">
            <a:avLst/>
          </a:prstGeom>
        </p:spPr>
        <p:txBody>
          <a:bodyPr anchorCtr="0" anchor="t" bIns="0" lIns="0" spcFirstLastPara="1" rIns="0" wrap="square" tIns="0">
            <a:norm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chemeClr val="accent4"/>
        </a:solidFill>
      </p:bgPr>
    </p:bg>
    <p:spTree>
      <p:nvGrpSpPr>
        <p:cNvPr id="1142" name="Shape 1142"/>
        <p:cNvGrpSpPr/>
        <p:nvPr/>
      </p:nvGrpSpPr>
      <p:grpSpPr>
        <a:xfrm>
          <a:off x="0" y="0"/>
          <a:ext cx="0" cy="0"/>
          <a:chOff x="0" y="0"/>
          <a:chExt cx="0" cy="0"/>
        </a:xfrm>
      </p:grpSpPr>
      <p:sp>
        <p:nvSpPr>
          <p:cNvPr id="1143" name="Google Shape;1143;p123"/>
          <p:cNvSpPr txBox="1"/>
          <p:nvPr>
            <p:ph type="title"/>
          </p:nvPr>
        </p:nvSpPr>
        <p:spPr>
          <a:xfrm>
            <a:off x="2467775" y="2242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44" name="Google Shape;1144;p123"/>
          <p:cNvSpPr txBox="1"/>
          <p:nvPr>
            <p:ph idx="2" type="title"/>
          </p:nvPr>
        </p:nvSpPr>
        <p:spPr>
          <a:xfrm>
            <a:off x="2467775" y="5519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45" name="Google Shape;1145;p123"/>
          <p:cNvSpPr txBox="1"/>
          <p:nvPr>
            <p:ph idx="3" type="title"/>
          </p:nvPr>
        </p:nvSpPr>
        <p:spPr>
          <a:xfrm>
            <a:off x="2467775" y="8797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46" name="Google Shape;1146;p123"/>
          <p:cNvSpPr txBox="1"/>
          <p:nvPr>
            <p:ph idx="4" type="title"/>
          </p:nvPr>
        </p:nvSpPr>
        <p:spPr>
          <a:xfrm>
            <a:off x="2467775" y="12075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47" name="Google Shape;1147;p123"/>
          <p:cNvSpPr txBox="1"/>
          <p:nvPr>
            <p:ph idx="5" type="title"/>
          </p:nvPr>
        </p:nvSpPr>
        <p:spPr>
          <a:xfrm>
            <a:off x="2467775" y="15352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48" name="Google Shape;1148;p123"/>
          <p:cNvSpPr txBox="1"/>
          <p:nvPr>
            <p:ph idx="6" type="title"/>
          </p:nvPr>
        </p:nvSpPr>
        <p:spPr>
          <a:xfrm>
            <a:off x="2467775" y="18630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49" name="Google Shape;1149;p123"/>
          <p:cNvSpPr txBox="1"/>
          <p:nvPr>
            <p:ph idx="7" type="title"/>
          </p:nvPr>
        </p:nvSpPr>
        <p:spPr>
          <a:xfrm>
            <a:off x="2467775" y="2190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50" name="Google Shape;1150;p123"/>
          <p:cNvSpPr txBox="1"/>
          <p:nvPr>
            <p:ph idx="8" type="title"/>
          </p:nvPr>
        </p:nvSpPr>
        <p:spPr>
          <a:xfrm>
            <a:off x="2467775" y="25185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51" name="Google Shape;1151;p123"/>
          <p:cNvSpPr txBox="1"/>
          <p:nvPr>
            <p:ph idx="9" type="title"/>
          </p:nvPr>
        </p:nvSpPr>
        <p:spPr>
          <a:xfrm>
            <a:off x="2467775" y="28463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52" name="Google Shape;1152;p123"/>
          <p:cNvSpPr txBox="1"/>
          <p:nvPr>
            <p:ph idx="13" type="title"/>
          </p:nvPr>
        </p:nvSpPr>
        <p:spPr>
          <a:xfrm>
            <a:off x="2467775" y="3182513"/>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53" name="Google Shape;1153;p123"/>
          <p:cNvSpPr txBox="1"/>
          <p:nvPr>
            <p:ph idx="14" type="title"/>
          </p:nvPr>
        </p:nvSpPr>
        <p:spPr>
          <a:xfrm>
            <a:off x="2467775" y="351028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54" name="Google Shape;1154;p123"/>
          <p:cNvSpPr txBox="1"/>
          <p:nvPr>
            <p:ph idx="15" type="title"/>
          </p:nvPr>
        </p:nvSpPr>
        <p:spPr>
          <a:xfrm>
            <a:off x="2467775" y="383805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155" name="Google Shape;1155;p123"/>
          <p:cNvSpPr txBox="1"/>
          <p:nvPr>
            <p:ph idx="16" type="title"/>
          </p:nvPr>
        </p:nvSpPr>
        <p:spPr>
          <a:xfrm>
            <a:off x="2467775" y="4165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cxnSp>
        <p:nvCxnSpPr>
          <p:cNvPr id="1156" name="Google Shape;1156;p123"/>
          <p:cNvCxnSpPr/>
          <p:nvPr/>
        </p:nvCxnSpPr>
        <p:spPr>
          <a:xfrm>
            <a:off x="5390850" y="263244"/>
            <a:ext cx="0" cy="4895100"/>
          </a:xfrm>
          <a:prstGeom prst="straightConnector1">
            <a:avLst/>
          </a:prstGeom>
          <a:noFill/>
          <a:ln cap="flat" cmpd="sng" w="9525">
            <a:solidFill>
              <a:schemeClr val="accent2"/>
            </a:solidFill>
            <a:prstDash val="solid"/>
            <a:round/>
            <a:headEnd len="med" w="med" type="oval"/>
            <a:tailEnd len="med" w="med" type="none"/>
          </a:ln>
        </p:spPr>
      </p:cxnSp>
      <p:sp>
        <p:nvSpPr>
          <p:cNvPr id="1157" name="Google Shape;1157;p123"/>
          <p:cNvSpPr txBox="1"/>
          <p:nvPr>
            <p:ph idx="17" type="title"/>
          </p:nvPr>
        </p:nvSpPr>
        <p:spPr>
          <a:xfrm>
            <a:off x="5494825" y="2242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58" name="Google Shape;1158;p123"/>
          <p:cNvSpPr txBox="1"/>
          <p:nvPr>
            <p:ph idx="18" type="title"/>
          </p:nvPr>
        </p:nvSpPr>
        <p:spPr>
          <a:xfrm>
            <a:off x="5494825" y="5519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59" name="Google Shape;1159;p123"/>
          <p:cNvSpPr txBox="1"/>
          <p:nvPr>
            <p:ph idx="19" type="title"/>
          </p:nvPr>
        </p:nvSpPr>
        <p:spPr>
          <a:xfrm>
            <a:off x="5494825" y="8797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60" name="Google Shape;1160;p123"/>
          <p:cNvSpPr txBox="1"/>
          <p:nvPr>
            <p:ph idx="20" type="title"/>
          </p:nvPr>
        </p:nvSpPr>
        <p:spPr>
          <a:xfrm>
            <a:off x="5494825" y="12075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61" name="Google Shape;1161;p123"/>
          <p:cNvSpPr txBox="1"/>
          <p:nvPr>
            <p:ph idx="21" type="title"/>
          </p:nvPr>
        </p:nvSpPr>
        <p:spPr>
          <a:xfrm>
            <a:off x="5494825" y="15352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62" name="Google Shape;1162;p123"/>
          <p:cNvSpPr txBox="1"/>
          <p:nvPr>
            <p:ph idx="22" type="title"/>
          </p:nvPr>
        </p:nvSpPr>
        <p:spPr>
          <a:xfrm>
            <a:off x="5494825" y="18630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63" name="Google Shape;1163;p123"/>
          <p:cNvSpPr txBox="1"/>
          <p:nvPr>
            <p:ph idx="23" type="title"/>
          </p:nvPr>
        </p:nvSpPr>
        <p:spPr>
          <a:xfrm>
            <a:off x="5494825" y="2190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64" name="Google Shape;1164;p123"/>
          <p:cNvSpPr txBox="1"/>
          <p:nvPr>
            <p:ph idx="24" type="title"/>
          </p:nvPr>
        </p:nvSpPr>
        <p:spPr>
          <a:xfrm>
            <a:off x="5494825" y="25185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65" name="Google Shape;1165;p123"/>
          <p:cNvSpPr txBox="1"/>
          <p:nvPr>
            <p:ph idx="25" type="title"/>
          </p:nvPr>
        </p:nvSpPr>
        <p:spPr>
          <a:xfrm>
            <a:off x="5494825" y="28463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66" name="Google Shape;1166;p123"/>
          <p:cNvSpPr txBox="1"/>
          <p:nvPr>
            <p:ph idx="26" type="title"/>
          </p:nvPr>
        </p:nvSpPr>
        <p:spPr>
          <a:xfrm>
            <a:off x="5494825" y="3182513"/>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67" name="Google Shape;1167;p123"/>
          <p:cNvSpPr txBox="1"/>
          <p:nvPr>
            <p:ph idx="27" type="title"/>
          </p:nvPr>
        </p:nvSpPr>
        <p:spPr>
          <a:xfrm>
            <a:off x="5494825" y="351028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68" name="Google Shape;1168;p123"/>
          <p:cNvSpPr txBox="1"/>
          <p:nvPr>
            <p:ph idx="28" type="title"/>
          </p:nvPr>
        </p:nvSpPr>
        <p:spPr>
          <a:xfrm>
            <a:off x="5494825" y="383805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169" name="Google Shape;1169;p123"/>
          <p:cNvSpPr txBox="1"/>
          <p:nvPr>
            <p:ph idx="29" type="title"/>
          </p:nvPr>
        </p:nvSpPr>
        <p:spPr>
          <a:xfrm>
            <a:off x="5494825" y="4165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pic>
        <p:nvPicPr>
          <p:cNvPr id="1170" name="Google Shape;1170;p12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71" name="Google Shape;1171;p1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1172" name="Shape 1172"/>
        <p:cNvGrpSpPr/>
        <p:nvPr/>
      </p:nvGrpSpPr>
      <p:grpSpPr>
        <a:xfrm>
          <a:off x="0" y="0"/>
          <a:ext cx="0" cy="0"/>
          <a:chOff x="0" y="0"/>
          <a:chExt cx="0" cy="0"/>
        </a:xfrm>
      </p:grpSpPr>
      <p:sp>
        <p:nvSpPr>
          <p:cNvPr id="1173" name="Google Shape;1173;p124"/>
          <p:cNvSpPr/>
          <p:nvPr/>
        </p:nvSpPr>
        <p:spPr>
          <a:xfrm>
            <a:off x="33027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174" name="Google Shape;1174;p124"/>
          <p:cNvSpPr/>
          <p:nvPr/>
        </p:nvSpPr>
        <p:spPr>
          <a:xfrm>
            <a:off x="3207250"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175" name="Google Shape;1175;p124"/>
          <p:cNvSpPr/>
          <p:nvPr/>
        </p:nvSpPr>
        <p:spPr>
          <a:xfrm>
            <a:off x="608422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176" name="Google Shape;1176;p12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177" name="Google Shape;1177;p124"/>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78" name="Google Shape;1178;p124"/>
          <p:cNvSpPr txBox="1"/>
          <p:nvPr>
            <p:ph idx="2" type="body"/>
          </p:nvPr>
        </p:nvSpPr>
        <p:spPr>
          <a:xfrm>
            <a:off x="495575"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79" name="Google Shape;1179;p124"/>
          <p:cNvSpPr txBox="1"/>
          <p:nvPr>
            <p:ph idx="3" type="body"/>
          </p:nvPr>
        </p:nvSpPr>
        <p:spPr>
          <a:xfrm>
            <a:off x="495575"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180" name="Google Shape;1180;p124"/>
          <p:cNvSpPr txBox="1"/>
          <p:nvPr>
            <p:ph idx="4" type="body"/>
          </p:nvPr>
        </p:nvSpPr>
        <p:spPr>
          <a:xfrm>
            <a:off x="33725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81" name="Google Shape;1181;p124"/>
          <p:cNvSpPr txBox="1"/>
          <p:nvPr>
            <p:ph idx="5" type="body"/>
          </p:nvPr>
        </p:nvSpPr>
        <p:spPr>
          <a:xfrm>
            <a:off x="33725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182" name="Google Shape;1182;p124"/>
          <p:cNvSpPr txBox="1"/>
          <p:nvPr>
            <p:ph idx="6" type="body"/>
          </p:nvPr>
        </p:nvSpPr>
        <p:spPr>
          <a:xfrm>
            <a:off x="62504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83" name="Google Shape;1183;p124"/>
          <p:cNvSpPr txBox="1"/>
          <p:nvPr>
            <p:ph idx="7" type="body"/>
          </p:nvPr>
        </p:nvSpPr>
        <p:spPr>
          <a:xfrm>
            <a:off x="62504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184" name="Google Shape;1184;p12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185" name="Google Shape;1185;p1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1186" name="Shape 1186"/>
        <p:cNvGrpSpPr/>
        <p:nvPr/>
      </p:nvGrpSpPr>
      <p:grpSpPr>
        <a:xfrm>
          <a:off x="0" y="0"/>
          <a:ext cx="0" cy="0"/>
          <a:chOff x="0" y="0"/>
          <a:chExt cx="0" cy="0"/>
        </a:xfrm>
      </p:grpSpPr>
      <p:sp>
        <p:nvSpPr>
          <p:cNvPr id="1187" name="Google Shape;1187;p12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188" name="Google Shape;1188;p12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189" name="Google Shape;1189;p125"/>
          <p:cNvSpPr/>
          <p:nvPr/>
        </p:nvSpPr>
        <p:spPr>
          <a:xfrm>
            <a:off x="330275"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190" name="Google Shape;1190;p125"/>
          <p:cNvSpPr/>
          <p:nvPr/>
        </p:nvSpPr>
        <p:spPr>
          <a:xfrm>
            <a:off x="2524067"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191" name="Google Shape;1191;p125"/>
          <p:cNvSpPr/>
          <p:nvPr/>
        </p:nvSpPr>
        <p:spPr>
          <a:xfrm>
            <a:off x="4717858"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192" name="Google Shape;1192;p125"/>
          <p:cNvSpPr/>
          <p:nvPr/>
        </p:nvSpPr>
        <p:spPr>
          <a:xfrm>
            <a:off x="6911650"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193" name="Google Shape;1193;p125"/>
          <p:cNvSpPr txBox="1"/>
          <p:nvPr>
            <p:ph idx="2" type="body"/>
          </p:nvPr>
        </p:nvSpPr>
        <p:spPr>
          <a:xfrm>
            <a:off x="45670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94" name="Google Shape;1194;p125"/>
          <p:cNvSpPr txBox="1"/>
          <p:nvPr>
            <p:ph idx="3" type="body"/>
          </p:nvPr>
        </p:nvSpPr>
        <p:spPr>
          <a:xfrm>
            <a:off x="45670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195" name="Google Shape;1195;p125"/>
          <p:cNvSpPr txBox="1"/>
          <p:nvPr>
            <p:ph idx="4" type="body"/>
          </p:nvPr>
        </p:nvSpPr>
        <p:spPr>
          <a:xfrm>
            <a:off x="2648263"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96" name="Google Shape;1196;p125"/>
          <p:cNvSpPr txBox="1"/>
          <p:nvPr>
            <p:ph idx="5" type="body"/>
          </p:nvPr>
        </p:nvSpPr>
        <p:spPr>
          <a:xfrm>
            <a:off x="2648263"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197" name="Google Shape;1197;p125"/>
          <p:cNvSpPr txBox="1"/>
          <p:nvPr>
            <p:ph idx="6" type="body"/>
          </p:nvPr>
        </p:nvSpPr>
        <p:spPr>
          <a:xfrm>
            <a:off x="484205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198" name="Google Shape;1198;p125"/>
          <p:cNvSpPr txBox="1"/>
          <p:nvPr>
            <p:ph idx="7" type="body"/>
          </p:nvPr>
        </p:nvSpPr>
        <p:spPr>
          <a:xfrm>
            <a:off x="484205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199" name="Google Shape;1199;p125"/>
          <p:cNvSpPr txBox="1"/>
          <p:nvPr>
            <p:ph idx="8" type="body"/>
          </p:nvPr>
        </p:nvSpPr>
        <p:spPr>
          <a:xfrm>
            <a:off x="7035825"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00" name="Google Shape;1200;p125"/>
          <p:cNvSpPr txBox="1"/>
          <p:nvPr>
            <p:ph idx="9" type="body"/>
          </p:nvPr>
        </p:nvSpPr>
        <p:spPr>
          <a:xfrm>
            <a:off x="7035825"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01" name="Google Shape;1201;p12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02" name="Google Shape;1202;p1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1203" name="Shape 1203"/>
        <p:cNvGrpSpPr/>
        <p:nvPr/>
      </p:nvGrpSpPr>
      <p:grpSpPr>
        <a:xfrm>
          <a:off x="0" y="0"/>
          <a:ext cx="0" cy="0"/>
          <a:chOff x="0" y="0"/>
          <a:chExt cx="0" cy="0"/>
        </a:xfrm>
      </p:grpSpPr>
      <p:sp>
        <p:nvSpPr>
          <p:cNvPr id="1204" name="Google Shape;1204;p12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05" name="Google Shape;1205;p12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06" name="Google Shape;1206;p126"/>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07" name="Google Shape;1207;p126"/>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08" name="Google Shape;1208;p126"/>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09" name="Google Shape;1209;p126"/>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210" name="Google Shape;1210;p126"/>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11" name="Google Shape;1211;p126"/>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12" name="Google Shape;1212;p126"/>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13" name="Google Shape;1213;p126"/>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14" name="Google Shape;1214;p126"/>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15" name="Google Shape;1215;p126"/>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16" name="Google Shape;1216;p126"/>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17" name="Google Shape;1217;p126"/>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18" name="Google Shape;1218;p12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19" name="Google Shape;1219;p1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1220" name="Shape 1220"/>
        <p:cNvGrpSpPr/>
        <p:nvPr/>
      </p:nvGrpSpPr>
      <p:grpSpPr>
        <a:xfrm>
          <a:off x="0" y="0"/>
          <a:ext cx="0" cy="0"/>
          <a:chOff x="0" y="0"/>
          <a:chExt cx="0" cy="0"/>
        </a:xfrm>
      </p:grpSpPr>
      <p:sp>
        <p:nvSpPr>
          <p:cNvPr id="1221" name="Google Shape;1221;p12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222" name="Google Shape;1222;p12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223" name="Google Shape;1223;p127"/>
          <p:cNvSpPr/>
          <p:nvPr/>
        </p:nvSpPr>
        <p:spPr>
          <a:xfrm>
            <a:off x="3302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224" name="Google Shape;1224;p127"/>
          <p:cNvSpPr/>
          <p:nvPr/>
        </p:nvSpPr>
        <p:spPr>
          <a:xfrm>
            <a:off x="46908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225" name="Google Shape;1225;p127"/>
          <p:cNvSpPr txBox="1"/>
          <p:nvPr>
            <p:ph idx="2" type="body"/>
          </p:nvPr>
        </p:nvSpPr>
        <p:spPr>
          <a:xfrm>
            <a:off x="494650"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26" name="Google Shape;1226;p127"/>
          <p:cNvSpPr txBox="1"/>
          <p:nvPr>
            <p:ph idx="3" type="body"/>
          </p:nvPr>
        </p:nvSpPr>
        <p:spPr>
          <a:xfrm>
            <a:off x="494650"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227" name="Google Shape;1227;p127"/>
          <p:cNvSpPr txBox="1"/>
          <p:nvPr>
            <p:ph idx="4" type="body"/>
          </p:nvPr>
        </p:nvSpPr>
        <p:spPr>
          <a:xfrm>
            <a:off x="4840575"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228" name="Google Shape;1228;p127"/>
          <p:cNvSpPr txBox="1"/>
          <p:nvPr>
            <p:ph idx="5" type="body"/>
          </p:nvPr>
        </p:nvSpPr>
        <p:spPr>
          <a:xfrm>
            <a:off x="4840575"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229" name="Google Shape;1229;p12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230" name="Google Shape;1230;p1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15">
    <p:spTree>
      <p:nvGrpSpPr>
        <p:cNvPr id="1231" name="Shape 1231"/>
        <p:cNvGrpSpPr/>
        <p:nvPr/>
      </p:nvGrpSpPr>
      <p:grpSpPr>
        <a:xfrm>
          <a:off x="0" y="0"/>
          <a:ext cx="0" cy="0"/>
          <a:chOff x="0" y="0"/>
          <a:chExt cx="0" cy="0"/>
        </a:xfrm>
      </p:grpSpPr>
      <p:pic>
        <p:nvPicPr>
          <p:cNvPr id="1232" name="Google Shape;1232;p128"/>
          <p:cNvPicPr preferRelativeResize="0"/>
          <p:nvPr/>
        </p:nvPicPr>
        <p:blipFill>
          <a:blip r:embed="rId2">
            <a:alphaModFix/>
          </a:blip>
          <a:stretch>
            <a:fillRect/>
          </a:stretch>
        </p:blipFill>
        <p:spPr>
          <a:xfrm>
            <a:off x="-2400" y="0"/>
            <a:ext cx="9148801" cy="51435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accent4"/>
        </a:solidFill>
      </p:bgPr>
    </p:bg>
    <p:spTree>
      <p:nvGrpSpPr>
        <p:cNvPr id="1233" name="Shape 1233"/>
        <p:cNvGrpSpPr/>
        <p:nvPr/>
      </p:nvGrpSpPr>
      <p:grpSpPr>
        <a:xfrm>
          <a:off x="0" y="0"/>
          <a:ext cx="0" cy="0"/>
          <a:chOff x="0" y="0"/>
          <a:chExt cx="0" cy="0"/>
        </a:xfrm>
      </p:grpSpPr>
      <p:sp>
        <p:nvSpPr>
          <p:cNvPr id="1234" name="Google Shape;1234;p129"/>
          <p:cNvSpPr/>
          <p:nvPr/>
        </p:nvSpPr>
        <p:spPr>
          <a:xfrm>
            <a:off x="0" y="4720625"/>
            <a:ext cx="9144000" cy="423000"/>
          </a:xfrm>
          <a:prstGeom prst="rect">
            <a:avLst/>
          </a:prstGeom>
          <a:solidFill>
            <a:srgbClr val="0015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35" name="Google Shape;1235;p129"/>
          <p:cNvPicPr preferRelativeResize="0"/>
          <p:nvPr/>
        </p:nvPicPr>
        <p:blipFill>
          <a:blip r:embed="rId2">
            <a:alphaModFix/>
          </a:blip>
          <a:stretch>
            <a:fillRect/>
          </a:stretch>
        </p:blipFill>
        <p:spPr>
          <a:xfrm>
            <a:off x="375675" y="4827450"/>
            <a:ext cx="680826" cy="209350"/>
          </a:xfrm>
          <a:prstGeom prst="rect">
            <a:avLst/>
          </a:prstGeom>
          <a:noFill/>
          <a:ln>
            <a:noFill/>
          </a:ln>
        </p:spPr>
      </p:pic>
      <p:pic>
        <p:nvPicPr>
          <p:cNvPr id="1236" name="Google Shape;1236;p129"/>
          <p:cNvPicPr preferRelativeResize="0"/>
          <p:nvPr/>
        </p:nvPicPr>
        <p:blipFill>
          <a:blip r:embed="rId3">
            <a:alphaModFix/>
          </a:blip>
          <a:stretch>
            <a:fillRect/>
          </a:stretch>
        </p:blipFill>
        <p:spPr>
          <a:xfrm>
            <a:off x="2889175" y="847725"/>
            <a:ext cx="5694100" cy="2984826"/>
          </a:xfrm>
          <a:prstGeom prst="rect">
            <a:avLst/>
          </a:prstGeom>
          <a:noFill/>
          <a:ln>
            <a:noFill/>
          </a:ln>
        </p:spPr>
      </p:pic>
      <p:sp>
        <p:nvSpPr>
          <p:cNvPr id="1237" name="Google Shape;1237;p129"/>
          <p:cNvSpPr txBox="1"/>
          <p:nvPr>
            <p:ph type="title"/>
          </p:nvPr>
        </p:nvSpPr>
        <p:spPr>
          <a:xfrm>
            <a:off x="419275" y="883450"/>
            <a:ext cx="2201100" cy="309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Inter"/>
              <a:buNone/>
              <a:defRPr b="1">
                <a:latin typeface="Inter"/>
                <a:ea typeface="Inter"/>
                <a:cs typeface="Inter"/>
                <a:sym typeface="Inter"/>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38" name="Google Shape;1238;p129"/>
          <p:cNvSpPr txBox="1"/>
          <p:nvPr>
            <p:ph idx="2" type="title"/>
          </p:nvPr>
        </p:nvSpPr>
        <p:spPr>
          <a:xfrm>
            <a:off x="2904925" y="4774025"/>
            <a:ext cx="3339300" cy="31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16">
    <p:bg>
      <p:bgPr>
        <a:solidFill>
          <a:schemeClr val="accent1"/>
        </a:solidFill>
      </p:bgPr>
    </p:bg>
    <p:spTree>
      <p:nvGrpSpPr>
        <p:cNvPr id="1239" name="Shape 1239"/>
        <p:cNvGrpSpPr/>
        <p:nvPr/>
      </p:nvGrpSpPr>
      <p:grpSpPr>
        <a:xfrm>
          <a:off x="0" y="0"/>
          <a:ext cx="0" cy="0"/>
          <a:chOff x="0" y="0"/>
          <a:chExt cx="0" cy="0"/>
        </a:xfrm>
      </p:grpSpPr>
      <p:pic>
        <p:nvPicPr>
          <p:cNvPr id="1240" name="Google Shape;1240;p130"/>
          <p:cNvPicPr preferRelativeResize="0"/>
          <p:nvPr/>
        </p:nvPicPr>
        <p:blipFill rotWithShape="1">
          <a:blip r:embed="rId2">
            <a:alphaModFix amt="33000"/>
          </a:blip>
          <a:srcRect b="11182" l="0" r="0" t="33073"/>
          <a:stretch/>
        </p:blipFill>
        <p:spPr>
          <a:xfrm>
            <a:off x="0" y="1701125"/>
            <a:ext cx="9147849" cy="2867324"/>
          </a:xfrm>
          <a:prstGeom prst="rect">
            <a:avLst/>
          </a:prstGeom>
          <a:noFill/>
          <a:ln>
            <a:noFill/>
          </a:ln>
        </p:spPr>
      </p:pic>
      <p:pic>
        <p:nvPicPr>
          <p:cNvPr id="1241" name="Google Shape;1241;p130"/>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242" name="Google Shape;1242;p1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43" name="Google Shape;1243;p130"/>
          <p:cNvSpPr txBox="1"/>
          <p:nvPr>
            <p:ph type="title"/>
          </p:nvPr>
        </p:nvSpPr>
        <p:spPr>
          <a:xfrm>
            <a:off x="1101325" y="342900"/>
            <a:ext cx="6794100" cy="1346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1pPr>
            <a:lvl2pPr lvl="1"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2pPr>
            <a:lvl3pPr lvl="2"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3pPr>
            <a:lvl4pPr lvl="3"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4pPr>
            <a:lvl5pPr lvl="4"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5pPr>
            <a:lvl6pPr lvl="5"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6pPr>
            <a:lvl7pPr lvl="6"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7pPr>
            <a:lvl8pPr lvl="7"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8pPr>
            <a:lvl9pPr lvl="8"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bg>
      <p:bgPr>
        <a:solidFill>
          <a:schemeClr val="accent1"/>
        </a:solidFill>
      </p:bgPr>
    </p:bg>
    <p:spTree>
      <p:nvGrpSpPr>
        <p:cNvPr id="1244" name="Shape 1244"/>
        <p:cNvGrpSpPr/>
        <p:nvPr/>
      </p:nvGrpSpPr>
      <p:grpSpPr>
        <a:xfrm>
          <a:off x="0" y="0"/>
          <a:ext cx="0" cy="0"/>
          <a:chOff x="0" y="0"/>
          <a:chExt cx="0" cy="0"/>
        </a:xfrm>
      </p:grpSpPr>
      <p:pic>
        <p:nvPicPr>
          <p:cNvPr id="1245" name="Google Shape;1245;p131"/>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246" name="Google Shape;1246;p131"/>
          <p:cNvSpPr/>
          <p:nvPr/>
        </p:nvSpPr>
        <p:spPr>
          <a:xfrm>
            <a:off x="6642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31"/>
          <p:cNvSpPr/>
          <p:nvPr/>
        </p:nvSpPr>
        <p:spPr>
          <a:xfrm>
            <a:off x="33699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31"/>
          <p:cNvSpPr/>
          <p:nvPr/>
        </p:nvSpPr>
        <p:spPr>
          <a:xfrm>
            <a:off x="6075638"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31"/>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31"/>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31"/>
          <p:cNvSpPr txBox="1"/>
          <p:nvPr>
            <p:ph type="title"/>
          </p:nvPr>
        </p:nvSpPr>
        <p:spPr>
          <a:xfrm>
            <a:off x="1952518" y="342900"/>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252" name="Google Shape;1252;p131"/>
          <p:cNvSpPr txBox="1"/>
          <p:nvPr>
            <p:ph idx="1" type="subTitle"/>
          </p:nvPr>
        </p:nvSpPr>
        <p:spPr>
          <a:xfrm>
            <a:off x="7986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253" name="Google Shape;1253;p131"/>
          <p:cNvSpPr txBox="1"/>
          <p:nvPr>
            <p:ph idx="2" type="title"/>
          </p:nvPr>
        </p:nvSpPr>
        <p:spPr>
          <a:xfrm>
            <a:off x="7986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254" name="Google Shape;1254;p131"/>
          <p:cNvSpPr txBox="1"/>
          <p:nvPr>
            <p:ph idx="3" type="subTitle"/>
          </p:nvPr>
        </p:nvSpPr>
        <p:spPr>
          <a:xfrm>
            <a:off x="35073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255" name="Google Shape;1255;p131"/>
          <p:cNvSpPr txBox="1"/>
          <p:nvPr>
            <p:ph idx="4" type="title"/>
          </p:nvPr>
        </p:nvSpPr>
        <p:spPr>
          <a:xfrm>
            <a:off x="35073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256" name="Google Shape;1256;p131"/>
          <p:cNvSpPr txBox="1"/>
          <p:nvPr>
            <p:ph idx="5" type="subTitle"/>
          </p:nvPr>
        </p:nvSpPr>
        <p:spPr>
          <a:xfrm>
            <a:off x="62160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257" name="Google Shape;1257;p131"/>
          <p:cNvSpPr txBox="1"/>
          <p:nvPr>
            <p:ph idx="6" type="title"/>
          </p:nvPr>
        </p:nvSpPr>
        <p:spPr>
          <a:xfrm>
            <a:off x="62160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258" name="Google Shape;1258;p131"/>
          <p:cNvSpPr txBox="1"/>
          <p:nvPr>
            <p:ph idx="7"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259" name="Google Shape;1259;p131"/>
          <p:cNvSpPr txBox="1"/>
          <p:nvPr>
            <p:ph idx="8"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260" name="Google Shape;1260;p131"/>
          <p:cNvSpPr txBox="1"/>
          <p:nvPr>
            <p:ph idx="9"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261" name="Google Shape;1261;p131"/>
          <p:cNvSpPr txBox="1"/>
          <p:nvPr>
            <p:ph idx="13"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pic>
        <p:nvPicPr>
          <p:cNvPr id="1262" name="Google Shape;1262;p131"/>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263" name="Google Shape;1263;p1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1"/>
        </a:solidFill>
      </p:bgPr>
    </p:bg>
    <p:spTree>
      <p:nvGrpSpPr>
        <p:cNvPr id="1264" name="Shape 1264"/>
        <p:cNvGrpSpPr/>
        <p:nvPr/>
      </p:nvGrpSpPr>
      <p:grpSpPr>
        <a:xfrm>
          <a:off x="0" y="0"/>
          <a:ext cx="0" cy="0"/>
          <a:chOff x="0" y="0"/>
          <a:chExt cx="0" cy="0"/>
        </a:xfrm>
      </p:grpSpPr>
      <p:pic>
        <p:nvPicPr>
          <p:cNvPr id="1265" name="Google Shape;1265;p132"/>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266" name="Google Shape;1266;p132"/>
          <p:cNvSpPr/>
          <p:nvPr/>
        </p:nvSpPr>
        <p:spPr>
          <a:xfrm>
            <a:off x="443075" y="397100"/>
            <a:ext cx="4381500" cy="3727200"/>
          </a:xfrm>
          <a:prstGeom prst="rect">
            <a:avLst/>
          </a:prstGeom>
          <a:solidFill>
            <a:srgbClr val="001525"/>
          </a:solidFill>
          <a:ln cap="flat" cmpd="sng" w="9525">
            <a:solidFill>
              <a:srgbClr val="1127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32"/>
          <p:cNvSpPr/>
          <p:nvPr/>
        </p:nvSpPr>
        <p:spPr>
          <a:xfrm>
            <a:off x="5256595" y="40705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32"/>
          <p:cNvSpPr txBox="1"/>
          <p:nvPr>
            <p:ph idx="1" type="subTitle"/>
          </p:nvPr>
        </p:nvSpPr>
        <p:spPr>
          <a:xfrm>
            <a:off x="5418050" y="105772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269" name="Google Shape;1269;p132"/>
          <p:cNvSpPr txBox="1"/>
          <p:nvPr>
            <p:ph type="title"/>
          </p:nvPr>
        </p:nvSpPr>
        <p:spPr>
          <a:xfrm>
            <a:off x="5418050" y="51907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270" name="Google Shape;1270;p132"/>
          <p:cNvSpPr/>
          <p:nvPr/>
        </p:nvSpPr>
        <p:spPr>
          <a:xfrm>
            <a:off x="5256595" y="17090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32"/>
          <p:cNvSpPr txBox="1"/>
          <p:nvPr>
            <p:ph idx="2" type="subTitle"/>
          </p:nvPr>
        </p:nvSpPr>
        <p:spPr>
          <a:xfrm>
            <a:off x="5418050" y="23596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272" name="Google Shape;1272;p132"/>
          <p:cNvSpPr txBox="1"/>
          <p:nvPr>
            <p:ph idx="3" type="title"/>
          </p:nvPr>
        </p:nvSpPr>
        <p:spPr>
          <a:xfrm>
            <a:off x="5418050" y="18210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273" name="Google Shape;1273;p132"/>
          <p:cNvSpPr/>
          <p:nvPr/>
        </p:nvSpPr>
        <p:spPr>
          <a:xfrm>
            <a:off x="5256595" y="30209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32"/>
          <p:cNvSpPr txBox="1"/>
          <p:nvPr>
            <p:ph idx="4" type="subTitle"/>
          </p:nvPr>
        </p:nvSpPr>
        <p:spPr>
          <a:xfrm>
            <a:off x="5418050" y="36715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275" name="Google Shape;1275;p132"/>
          <p:cNvSpPr txBox="1"/>
          <p:nvPr>
            <p:ph idx="5" type="title"/>
          </p:nvPr>
        </p:nvSpPr>
        <p:spPr>
          <a:xfrm>
            <a:off x="5418050" y="31329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276" name="Google Shape;1276;p132"/>
          <p:cNvSpPr txBox="1"/>
          <p:nvPr>
            <p:ph idx="6" type="title"/>
          </p:nvPr>
        </p:nvSpPr>
        <p:spPr>
          <a:xfrm>
            <a:off x="763675" y="741200"/>
            <a:ext cx="3661200" cy="308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277" name="Google Shape;1277;p132"/>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278" name="Google Shape;1278;p1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56" name="Shape 56"/>
        <p:cNvGrpSpPr/>
        <p:nvPr/>
      </p:nvGrpSpPr>
      <p:grpSpPr>
        <a:xfrm>
          <a:off x="0" y="0"/>
          <a:ext cx="0" cy="0"/>
          <a:chOff x="0" y="0"/>
          <a:chExt cx="0" cy="0"/>
        </a:xfrm>
      </p:grpSpPr>
      <p:sp>
        <p:nvSpPr>
          <p:cNvPr id="57" name="Google Shape;57;p15"/>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58" name="Google Shape;58;p15"/>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59" name="Google Shape;59;p15"/>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0" name="Google Shape;60;p15"/>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14">
    <p:bg>
      <p:bgPr>
        <a:solidFill>
          <a:schemeClr val="accent1"/>
        </a:solidFill>
      </p:bgPr>
    </p:bg>
    <p:spTree>
      <p:nvGrpSpPr>
        <p:cNvPr id="1279" name="Shape 1279"/>
        <p:cNvGrpSpPr/>
        <p:nvPr/>
      </p:nvGrpSpPr>
      <p:grpSpPr>
        <a:xfrm>
          <a:off x="0" y="0"/>
          <a:ext cx="0" cy="0"/>
          <a:chOff x="0" y="0"/>
          <a:chExt cx="0" cy="0"/>
        </a:xfrm>
      </p:grpSpPr>
      <p:pic>
        <p:nvPicPr>
          <p:cNvPr id="1280" name="Google Shape;1280;p133"/>
          <p:cNvPicPr preferRelativeResize="0"/>
          <p:nvPr/>
        </p:nvPicPr>
        <p:blipFill rotWithShape="1">
          <a:blip r:embed="rId2">
            <a:alphaModFix amt="90000"/>
          </a:blip>
          <a:srcRect b="0" l="1085" r="1085" t="0"/>
          <a:stretch/>
        </p:blipFill>
        <p:spPr>
          <a:xfrm>
            <a:off x="0" y="-25"/>
            <a:ext cx="9144003" cy="5143501"/>
          </a:xfrm>
          <a:prstGeom prst="rect">
            <a:avLst/>
          </a:prstGeom>
          <a:noFill/>
          <a:ln>
            <a:noFill/>
          </a:ln>
        </p:spPr>
      </p:pic>
      <p:sp>
        <p:nvSpPr>
          <p:cNvPr id="1281" name="Google Shape;1281;p133"/>
          <p:cNvSpPr/>
          <p:nvPr/>
        </p:nvSpPr>
        <p:spPr>
          <a:xfrm>
            <a:off x="1311798" y="710505"/>
            <a:ext cx="6531000" cy="3724800"/>
          </a:xfrm>
          <a:prstGeom prst="rect">
            <a:avLst/>
          </a:prstGeom>
          <a:solidFill>
            <a:srgbClr val="001525"/>
          </a:solidFill>
          <a:ln cap="flat" cmpd="sng" w="9525">
            <a:solidFill>
              <a:srgbClr val="2A62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2" name="Google Shape;1282;p133"/>
          <p:cNvSpPr txBox="1"/>
          <p:nvPr>
            <p:ph type="title"/>
          </p:nvPr>
        </p:nvSpPr>
        <p:spPr>
          <a:xfrm>
            <a:off x="1527325" y="900125"/>
            <a:ext cx="6146700" cy="334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spcBef>
                <a:spcPts val="0"/>
              </a:spcBef>
              <a:spcAft>
                <a:spcPts val="0"/>
              </a:spcAft>
              <a:buSzPts val="2800"/>
              <a:buFont typeface="Inter"/>
              <a:buNone/>
              <a:defRPr sz="2800">
                <a:latin typeface="Inter"/>
                <a:ea typeface="Inter"/>
                <a:cs typeface="Inter"/>
                <a:sym typeface="Inter"/>
              </a:defRPr>
            </a:lvl2pPr>
            <a:lvl3pPr lvl="2" rtl="0" algn="ctr">
              <a:spcBef>
                <a:spcPts val="0"/>
              </a:spcBef>
              <a:spcAft>
                <a:spcPts val="0"/>
              </a:spcAft>
              <a:buSzPts val="2800"/>
              <a:buFont typeface="Inter"/>
              <a:buNone/>
              <a:defRPr sz="2800">
                <a:latin typeface="Inter"/>
                <a:ea typeface="Inter"/>
                <a:cs typeface="Inter"/>
                <a:sym typeface="Inter"/>
              </a:defRPr>
            </a:lvl3pPr>
            <a:lvl4pPr lvl="3" rtl="0" algn="ctr">
              <a:spcBef>
                <a:spcPts val="0"/>
              </a:spcBef>
              <a:spcAft>
                <a:spcPts val="0"/>
              </a:spcAft>
              <a:buSzPts val="2800"/>
              <a:buFont typeface="Inter"/>
              <a:buNone/>
              <a:defRPr sz="2800">
                <a:latin typeface="Inter"/>
                <a:ea typeface="Inter"/>
                <a:cs typeface="Inter"/>
                <a:sym typeface="Inter"/>
              </a:defRPr>
            </a:lvl4pPr>
            <a:lvl5pPr lvl="4" rtl="0" algn="ctr">
              <a:spcBef>
                <a:spcPts val="0"/>
              </a:spcBef>
              <a:spcAft>
                <a:spcPts val="0"/>
              </a:spcAft>
              <a:buSzPts val="2800"/>
              <a:buFont typeface="Inter"/>
              <a:buNone/>
              <a:defRPr sz="2800">
                <a:latin typeface="Inter"/>
                <a:ea typeface="Inter"/>
                <a:cs typeface="Inter"/>
                <a:sym typeface="Inter"/>
              </a:defRPr>
            </a:lvl5pPr>
            <a:lvl6pPr lvl="5" rtl="0" algn="ctr">
              <a:spcBef>
                <a:spcPts val="0"/>
              </a:spcBef>
              <a:spcAft>
                <a:spcPts val="0"/>
              </a:spcAft>
              <a:buSzPts val="2800"/>
              <a:buFont typeface="Inter"/>
              <a:buNone/>
              <a:defRPr sz="2800">
                <a:latin typeface="Inter"/>
                <a:ea typeface="Inter"/>
                <a:cs typeface="Inter"/>
                <a:sym typeface="Inter"/>
              </a:defRPr>
            </a:lvl6pPr>
            <a:lvl7pPr lvl="6" rtl="0" algn="ctr">
              <a:spcBef>
                <a:spcPts val="0"/>
              </a:spcBef>
              <a:spcAft>
                <a:spcPts val="0"/>
              </a:spcAft>
              <a:buSzPts val="2800"/>
              <a:buFont typeface="Inter"/>
              <a:buNone/>
              <a:defRPr sz="2800">
                <a:latin typeface="Inter"/>
                <a:ea typeface="Inter"/>
                <a:cs typeface="Inter"/>
                <a:sym typeface="Inter"/>
              </a:defRPr>
            </a:lvl7pPr>
            <a:lvl8pPr lvl="7" rtl="0" algn="ctr">
              <a:spcBef>
                <a:spcPts val="0"/>
              </a:spcBef>
              <a:spcAft>
                <a:spcPts val="0"/>
              </a:spcAft>
              <a:buSzPts val="2800"/>
              <a:buFont typeface="Inter"/>
              <a:buNone/>
              <a:defRPr sz="2800">
                <a:latin typeface="Inter"/>
                <a:ea typeface="Inter"/>
                <a:cs typeface="Inter"/>
                <a:sym typeface="Inter"/>
              </a:defRPr>
            </a:lvl8pPr>
            <a:lvl9pPr lvl="8" rtl="0" algn="ctr">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accent1"/>
        </a:solidFill>
      </p:bgPr>
    </p:bg>
    <p:spTree>
      <p:nvGrpSpPr>
        <p:cNvPr id="1283" name="Shape 1283"/>
        <p:cNvGrpSpPr/>
        <p:nvPr/>
      </p:nvGrpSpPr>
      <p:grpSpPr>
        <a:xfrm>
          <a:off x="0" y="0"/>
          <a:ext cx="0" cy="0"/>
          <a:chOff x="0" y="0"/>
          <a:chExt cx="0" cy="0"/>
        </a:xfrm>
      </p:grpSpPr>
      <p:pic>
        <p:nvPicPr>
          <p:cNvPr id="1284" name="Google Shape;1284;p134"/>
          <p:cNvPicPr preferRelativeResize="0"/>
          <p:nvPr/>
        </p:nvPicPr>
        <p:blipFill>
          <a:blip r:embed="rId2">
            <a:alphaModFix/>
          </a:blip>
          <a:stretch>
            <a:fillRect/>
          </a:stretch>
        </p:blipFill>
        <p:spPr>
          <a:xfrm>
            <a:off x="1650" y="0"/>
            <a:ext cx="9144003" cy="5143501"/>
          </a:xfrm>
          <a:prstGeom prst="rect">
            <a:avLst/>
          </a:prstGeom>
          <a:noFill/>
          <a:ln>
            <a:noFill/>
          </a:ln>
        </p:spPr>
      </p:pic>
      <p:sp>
        <p:nvSpPr>
          <p:cNvPr id="1285" name="Google Shape;1285;p134"/>
          <p:cNvSpPr txBox="1"/>
          <p:nvPr/>
        </p:nvSpPr>
        <p:spPr>
          <a:xfrm>
            <a:off x="4099700" y="284500"/>
            <a:ext cx="9135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solidFill>
                  <a:schemeClr val="accent3"/>
                </a:solidFill>
              </a:rPr>
              <a:t>“</a:t>
            </a:r>
            <a:endParaRPr b="1" sz="10000">
              <a:solidFill>
                <a:schemeClr val="accent3"/>
              </a:solidFill>
            </a:endParaRPr>
          </a:p>
        </p:txBody>
      </p:sp>
      <p:sp>
        <p:nvSpPr>
          <p:cNvPr id="1286" name="Google Shape;1286;p134"/>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2pPr>
            <a:lvl3pPr lvl="2"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3pPr>
            <a:lvl4pPr lvl="3"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4pPr>
            <a:lvl5pPr lvl="4"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5pPr>
            <a:lvl6pPr lvl="5"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6pPr>
            <a:lvl7pPr lvl="6"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7pPr>
            <a:lvl8pPr lvl="7"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8pPr>
            <a:lvl9pPr lvl="8"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9pPr>
          </a:lstStyle>
          <a:p/>
        </p:txBody>
      </p:sp>
      <p:sp>
        <p:nvSpPr>
          <p:cNvPr id="1287" name="Google Shape;1287;p134"/>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3"/>
              </a:buClr>
              <a:buSzPts val="1800"/>
              <a:buFont typeface="JetBrains Mono"/>
              <a:buNone/>
              <a:defRPr sz="1800">
                <a:solidFill>
                  <a:schemeClr val="accent3"/>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p:cSld name="CUSTOM_6">
    <p:bg>
      <p:bgPr>
        <a:solidFill>
          <a:schemeClr val="lt1"/>
        </a:solidFill>
      </p:bgPr>
    </p:bg>
    <p:spTree>
      <p:nvGrpSpPr>
        <p:cNvPr id="1288" name="Shape 1288"/>
        <p:cNvGrpSpPr/>
        <p:nvPr/>
      </p:nvGrpSpPr>
      <p:grpSpPr>
        <a:xfrm>
          <a:off x="0" y="0"/>
          <a:ext cx="0" cy="0"/>
          <a:chOff x="0" y="0"/>
          <a:chExt cx="0" cy="0"/>
        </a:xfrm>
      </p:grpSpPr>
      <p:pic>
        <p:nvPicPr>
          <p:cNvPr id="1289" name="Google Shape;1289;p135"/>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1290" name="Google Shape;1290;p135"/>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Inter"/>
              <a:buNone/>
              <a:defRPr b="1" sz="4500">
                <a:solidFill>
                  <a:schemeClr val="accent1"/>
                </a:solidFill>
                <a:latin typeface="Inter"/>
                <a:ea typeface="Inter"/>
                <a:cs typeface="Inter"/>
                <a:sym typeface="Inter"/>
              </a:defRPr>
            </a:lvl1pPr>
            <a:lvl2pPr lvl="1"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2pPr>
            <a:lvl3pPr lvl="2"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3pPr>
            <a:lvl4pPr lvl="3"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4pPr>
            <a:lvl5pPr lvl="4"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5pPr>
            <a:lvl6pPr lvl="5"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6pPr>
            <a:lvl7pPr lvl="6"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7pPr>
            <a:lvl8pPr lvl="7"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8pPr>
            <a:lvl9pPr lvl="8"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9pPr>
          </a:lstStyle>
          <a:p/>
        </p:txBody>
      </p:sp>
      <p:sp>
        <p:nvSpPr>
          <p:cNvPr id="1291" name="Google Shape;1291;p135"/>
          <p:cNvSpPr txBox="1"/>
          <p:nvPr>
            <p:ph idx="1" type="subTitle"/>
          </p:nvPr>
        </p:nvSpPr>
        <p:spPr>
          <a:xfrm>
            <a:off x="3200702" y="3915147"/>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2"/>
              </a:buClr>
              <a:buSzPts val="1400"/>
              <a:buFont typeface="JetBrains Mono"/>
              <a:buNone/>
              <a:defRPr b="1">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2pPr>
            <a:lvl3pPr lvl="2"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3pPr>
            <a:lvl4pPr lvl="3"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4pPr>
            <a:lvl5pPr lvl="4"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5pPr>
            <a:lvl6pPr lvl="5"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6pPr>
            <a:lvl7pPr lvl="6"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7pPr>
            <a:lvl8pPr lvl="7"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8pPr>
            <a:lvl9pPr lvl="8"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9pPr>
          </a:lstStyle>
          <a:p/>
        </p:txBody>
      </p:sp>
      <p:sp>
        <p:nvSpPr>
          <p:cNvPr id="1292" name="Google Shape;1292;p135"/>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1293" name="Shape 1293"/>
        <p:cNvGrpSpPr/>
        <p:nvPr/>
      </p:nvGrpSpPr>
      <p:grpSpPr>
        <a:xfrm>
          <a:off x="0" y="0"/>
          <a:ext cx="0" cy="0"/>
          <a:chOff x="0" y="0"/>
          <a:chExt cx="0" cy="0"/>
        </a:xfrm>
      </p:grpSpPr>
      <p:pic>
        <p:nvPicPr>
          <p:cNvPr id="1294" name="Google Shape;1294;p136"/>
          <p:cNvPicPr preferRelativeResize="0"/>
          <p:nvPr/>
        </p:nvPicPr>
        <p:blipFill>
          <a:blip r:embed="rId2">
            <a:alphaModFix/>
          </a:blip>
          <a:stretch>
            <a:fillRect/>
          </a:stretch>
        </p:blipFill>
        <p:spPr>
          <a:xfrm>
            <a:off x="0" y="0"/>
            <a:ext cx="9144003" cy="5143501"/>
          </a:xfrm>
          <a:prstGeom prst="rect">
            <a:avLst/>
          </a:prstGeom>
          <a:noFill/>
          <a:ln>
            <a:noFill/>
          </a:ln>
        </p:spPr>
      </p:pic>
      <p:sp>
        <p:nvSpPr>
          <p:cNvPr id="1295" name="Google Shape;1295;p136"/>
          <p:cNvSpPr txBox="1"/>
          <p:nvPr>
            <p:ph type="title"/>
          </p:nvPr>
        </p:nvSpPr>
        <p:spPr>
          <a:xfrm>
            <a:off x="1409371"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9pPr>
          </a:lstStyle>
          <a:p/>
        </p:txBody>
      </p:sp>
      <p:sp>
        <p:nvSpPr>
          <p:cNvPr id="1296" name="Google Shape;1296;p136"/>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sp>
        <p:nvSpPr>
          <p:cNvPr id="1297" name="Google Shape;1297;p136"/>
          <p:cNvSpPr/>
          <p:nvPr>
            <p:ph idx="2" type="pic"/>
          </p:nvPr>
        </p:nvSpPr>
        <p:spPr>
          <a:xfrm>
            <a:off x="1409375" y="3510750"/>
            <a:ext cx="941400" cy="941400"/>
          </a:xfrm>
          <a:prstGeom prst="rect">
            <a:avLst/>
          </a:prstGeom>
          <a:noFill/>
          <a:ln>
            <a:noFill/>
          </a:ln>
        </p:spPr>
      </p:sp>
      <p:sp>
        <p:nvSpPr>
          <p:cNvPr id="1298" name="Google Shape;1298;p136"/>
          <p:cNvSpPr txBox="1"/>
          <p:nvPr/>
        </p:nvSpPr>
        <p:spPr>
          <a:xfrm>
            <a:off x="977650" y="4738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bg>
      <p:bgPr>
        <a:solidFill>
          <a:schemeClr val="accent1"/>
        </a:solidFill>
      </p:bgPr>
    </p:bg>
    <p:spTree>
      <p:nvGrpSpPr>
        <p:cNvPr id="1299" name="Shape 1299"/>
        <p:cNvGrpSpPr/>
        <p:nvPr/>
      </p:nvGrpSpPr>
      <p:grpSpPr>
        <a:xfrm>
          <a:off x="0" y="0"/>
          <a:ext cx="0" cy="0"/>
          <a:chOff x="0" y="0"/>
          <a:chExt cx="0" cy="0"/>
        </a:xfrm>
      </p:grpSpPr>
      <p:sp>
        <p:nvSpPr>
          <p:cNvPr id="1300" name="Google Shape;1300;p137"/>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p:txBody>
      </p:sp>
      <p:sp>
        <p:nvSpPr>
          <p:cNvPr id="1301" name="Google Shape;1301;p137"/>
          <p:cNvSpPr/>
          <p:nvPr>
            <p:ph idx="2" type="pic"/>
          </p:nvPr>
        </p:nvSpPr>
        <p:spPr>
          <a:xfrm>
            <a:off x="600009" y="572653"/>
            <a:ext cx="2470200" cy="2470200"/>
          </a:xfrm>
          <a:prstGeom prst="rect">
            <a:avLst/>
          </a:prstGeom>
          <a:noFill/>
          <a:ln>
            <a:noFill/>
          </a:ln>
        </p:spPr>
      </p:sp>
      <p:sp>
        <p:nvSpPr>
          <p:cNvPr id="1302" name="Google Shape;1302;p137"/>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1303" name="Google Shape;1303;p137"/>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1304" name="Google Shape;1304;p137"/>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lt1"/>
                </a:solidFill>
              </a:rPr>
              <a:t>“</a:t>
            </a:r>
            <a:endParaRPr b="1" sz="8000">
              <a:solidFill>
                <a:schemeClr val="lt1"/>
              </a:solidFill>
            </a:endParaRPr>
          </a:p>
        </p:txBody>
      </p:sp>
      <p:pic>
        <p:nvPicPr>
          <p:cNvPr id="1305" name="Google Shape;1305;p137"/>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306" name="Google Shape;1306;p1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1307" name="Shape 1307"/>
        <p:cNvGrpSpPr/>
        <p:nvPr/>
      </p:nvGrpSpPr>
      <p:grpSpPr>
        <a:xfrm>
          <a:off x="0" y="0"/>
          <a:ext cx="0" cy="0"/>
          <a:chOff x="0" y="0"/>
          <a:chExt cx="0" cy="0"/>
        </a:xfrm>
      </p:grpSpPr>
      <p:sp>
        <p:nvSpPr>
          <p:cNvPr id="1308" name="Google Shape;1308;p138"/>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309" name="Google Shape;1309;p138"/>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1310" name="Shape 1310"/>
        <p:cNvGrpSpPr/>
        <p:nvPr/>
      </p:nvGrpSpPr>
      <p:grpSpPr>
        <a:xfrm>
          <a:off x="0" y="0"/>
          <a:ext cx="0" cy="0"/>
          <a:chOff x="0" y="0"/>
          <a:chExt cx="0" cy="0"/>
        </a:xfrm>
      </p:grpSpPr>
      <p:sp>
        <p:nvSpPr>
          <p:cNvPr id="1311" name="Google Shape;1311;p139"/>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312" name="Google Shape;1312;p139"/>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1313" name="Shape 1313"/>
        <p:cNvGrpSpPr/>
        <p:nvPr/>
      </p:nvGrpSpPr>
      <p:grpSpPr>
        <a:xfrm>
          <a:off x="0" y="0"/>
          <a:ext cx="0" cy="0"/>
          <a:chOff x="0" y="0"/>
          <a:chExt cx="0" cy="0"/>
        </a:xfrm>
      </p:grpSpPr>
      <p:sp>
        <p:nvSpPr>
          <p:cNvPr id="1314" name="Google Shape;1314;p140"/>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15" name="Google Shape;1315;p140"/>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1316" name="Google Shape;1316;p14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17" name="Google Shape;1317;p1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Dark">
  <p:cSld name="CUSTOM_4_5">
    <p:spTree>
      <p:nvGrpSpPr>
        <p:cNvPr id="1318" name="Shape 1318"/>
        <p:cNvGrpSpPr/>
        <p:nvPr/>
      </p:nvGrpSpPr>
      <p:grpSpPr>
        <a:xfrm>
          <a:off x="0" y="0"/>
          <a:ext cx="0" cy="0"/>
          <a:chOff x="0" y="0"/>
          <a:chExt cx="0" cy="0"/>
        </a:xfrm>
      </p:grpSpPr>
      <p:sp>
        <p:nvSpPr>
          <p:cNvPr id="1319" name="Google Shape;1319;p141"/>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0" name="Google Shape;1320;p141"/>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
        <p:nvSpPr>
          <p:cNvPr id="1321" name="Google Shape;1321;p141"/>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9pPr>
          </a:lstStyle>
          <a:p/>
        </p:txBody>
      </p:sp>
      <p:pic>
        <p:nvPicPr>
          <p:cNvPr id="1322" name="Google Shape;1322;p14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23" name="Google Shape;1323;p1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1324" name="Shape 1324"/>
        <p:cNvGrpSpPr/>
        <p:nvPr/>
      </p:nvGrpSpPr>
      <p:grpSpPr>
        <a:xfrm>
          <a:off x="0" y="0"/>
          <a:ext cx="0" cy="0"/>
          <a:chOff x="0" y="0"/>
          <a:chExt cx="0" cy="0"/>
        </a:xfrm>
      </p:grpSpPr>
      <p:sp>
        <p:nvSpPr>
          <p:cNvPr id="1325" name="Google Shape;1325;p142"/>
          <p:cNvSpPr txBox="1"/>
          <p:nvPr>
            <p:ph idx="1" type="subTitle"/>
          </p:nvPr>
        </p:nvSpPr>
        <p:spPr>
          <a:xfrm>
            <a:off x="54732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26" name="Google Shape;1326;p142"/>
          <p:cNvSpPr txBox="1"/>
          <p:nvPr>
            <p:ph type="title"/>
          </p:nvPr>
        </p:nvSpPr>
        <p:spPr>
          <a:xfrm>
            <a:off x="56043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sp>
        <p:nvSpPr>
          <p:cNvPr id="1327" name="Google Shape;1327;p142"/>
          <p:cNvSpPr txBox="1"/>
          <p:nvPr>
            <p:ph idx="2" type="subTitle"/>
          </p:nvPr>
        </p:nvSpPr>
        <p:spPr>
          <a:xfrm>
            <a:off x="473957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28" name="Google Shape;1328;p142"/>
          <p:cNvSpPr txBox="1"/>
          <p:nvPr>
            <p:ph idx="3" type="title"/>
          </p:nvPr>
        </p:nvSpPr>
        <p:spPr>
          <a:xfrm>
            <a:off x="475268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1329" name="Google Shape;1329;p14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30" name="Google Shape;1330;p1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61" name="Shape 61"/>
        <p:cNvGrpSpPr/>
        <p:nvPr/>
      </p:nvGrpSpPr>
      <p:grpSpPr>
        <a:xfrm>
          <a:off x="0" y="0"/>
          <a:ext cx="0" cy="0"/>
          <a:chOff x="0" y="0"/>
          <a:chExt cx="0" cy="0"/>
        </a:xfrm>
      </p:grpSpPr>
      <p:sp>
        <p:nvSpPr>
          <p:cNvPr id="62" name="Google Shape;62;p1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3" name="Google Shape;63;p16"/>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64" name="Google Shape;64;p16"/>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5" name="Google Shape;65;p16"/>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1331" name="Shape 1331"/>
        <p:cNvGrpSpPr/>
        <p:nvPr/>
      </p:nvGrpSpPr>
      <p:grpSpPr>
        <a:xfrm>
          <a:off x="0" y="0"/>
          <a:ext cx="0" cy="0"/>
          <a:chOff x="0" y="0"/>
          <a:chExt cx="0" cy="0"/>
        </a:xfrm>
      </p:grpSpPr>
      <p:sp>
        <p:nvSpPr>
          <p:cNvPr id="1332" name="Google Shape;1332;p143"/>
          <p:cNvSpPr txBox="1"/>
          <p:nvPr>
            <p:ph idx="1" type="subTitle"/>
          </p:nvPr>
        </p:nvSpPr>
        <p:spPr>
          <a:xfrm>
            <a:off x="60662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33" name="Google Shape;1333;p143"/>
          <p:cNvSpPr txBox="1"/>
          <p:nvPr>
            <p:ph type="title"/>
          </p:nvPr>
        </p:nvSpPr>
        <p:spPr>
          <a:xfrm>
            <a:off x="684775" y="1412400"/>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1334" name="Google Shape;1334;p143"/>
          <p:cNvSpPr txBox="1"/>
          <p:nvPr>
            <p:ph idx="2" type="subTitle"/>
          </p:nvPr>
        </p:nvSpPr>
        <p:spPr>
          <a:xfrm>
            <a:off x="3299700"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35" name="Google Shape;1335;p143"/>
          <p:cNvSpPr txBox="1"/>
          <p:nvPr>
            <p:ph idx="3" type="title"/>
          </p:nvPr>
        </p:nvSpPr>
        <p:spPr>
          <a:xfrm>
            <a:off x="3377850"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1336" name="Google Shape;1336;p143"/>
          <p:cNvSpPr txBox="1"/>
          <p:nvPr>
            <p:ph idx="4" type="subTitle"/>
          </p:nvPr>
        </p:nvSpPr>
        <p:spPr>
          <a:xfrm>
            <a:off x="599277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337" name="Google Shape;1337;p143"/>
          <p:cNvSpPr txBox="1"/>
          <p:nvPr>
            <p:ph idx="5" type="title"/>
          </p:nvPr>
        </p:nvSpPr>
        <p:spPr>
          <a:xfrm>
            <a:off x="6070925"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pic>
        <p:nvPicPr>
          <p:cNvPr id="1338" name="Google Shape;1338;p14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39" name="Google Shape;1339;p1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Dark">
  <p:cSld name="CUSTOM_4_3_2">
    <p:spTree>
      <p:nvGrpSpPr>
        <p:cNvPr id="1340" name="Shape 1340"/>
        <p:cNvGrpSpPr/>
        <p:nvPr/>
      </p:nvGrpSpPr>
      <p:grpSpPr>
        <a:xfrm>
          <a:off x="0" y="0"/>
          <a:ext cx="0" cy="0"/>
          <a:chOff x="0" y="0"/>
          <a:chExt cx="0" cy="0"/>
        </a:xfrm>
      </p:grpSpPr>
      <p:sp>
        <p:nvSpPr>
          <p:cNvPr id="1341" name="Google Shape;1341;p144"/>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2" name="Google Shape;1342;p144"/>
          <p:cNvSpPr txBox="1"/>
          <p:nvPr>
            <p:ph idx="1" type="subTitle"/>
          </p:nvPr>
        </p:nvSpPr>
        <p:spPr>
          <a:xfrm>
            <a:off x="102425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343" name="Google Shape;1343;p144"/>
          <p:cNvSpPr txBox="1"/>
          <p:nvPr>
            <p:ph type="title"/>
          </p:nvPr>
        </p:nvSpPr>
        <p:spPr>
          <a:xfrm>
            <a:off x="84740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1344" name="Google Shape;1344;p144"/>
          <p:cNvSpPr txBox="1"/>
          <p:nvPr>
            <p:ph idx="2" type="subTitle"/>
          </p:nvPr>
        </p:nvSpPr>
        <p:spPr>
          <a:xfrm>
            <a:off x="3641925"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345" name="Google Shape;1345;p144"/>
          <p:cNvSpPr txBox="1"/>
          <p:nvPr>
            <p:ph idx="3" type="title"/>
          </p:nvPr>
        </p:nvSpPr>
        <p:spPr>
          <a:xfrm>
            <a:off x="3465075"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1346" name="Google Shape;1346;p144"/>
          <p:cNvSpPr txBox="1"/>
          <p:nvPr>
            <p:ph idx="4" type="subTitle"/>
          </p:nvPr>
        </p:nvSpPr>
        <p:spPr>
          <a:xfrm>
            <a:off x="625960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347" name="Google Shape;1347;p144"/>
          <p:cNvSpPr txBox="1"/>
          <p:nvPr>
            <p:ph idx="5" type="title"/>
          </p:nvPr>
        </p:nvSpPr>
        <p:spPr>
          <a:xfrm>
            <a:off x="608275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pic>
        <p:nvPicPr>
          <p:cNvPr id="1348" name="Google Shape;1348;p14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49" name="Google Shape;1349;p1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1350" name="Shape 1350"/>
        <p:cNvGrpSpPr/>
        <p:nvPr/>
      </p:nvGrpSpPr>
      <p:grpSpPr>
        <a:xfrm>
          <a:off x="0" y="0"/>
          <a:ext cx="0" cy="0"/>
          <a:chOff x="0" y="0"/>
          <a:chExt cx="0" cy="0"/>
        </a:xfrm>
      </p:grpSpPr>
      <p:sp>
        <p:nvSpPr>
          <p:cNvPr id="1351" name="Google Shape;1351;p145"/>
          <p:cNvSpPr txBox="1"/>
          <p:nvPr>
            <p:ph idx="1" type="subTitle"/>
          </p:nvPr>
        </p:nvSpPr>
        <p:spPr>
          <a:xfrm>
            <a:off x="4306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52" name="Google Shape;1352;p145"/>
          <p:cNvSpPr txBox="1"/>
          <p:nvPr>
            <p:ph type="title"/>
          </p:nvPr>
        </p:nvSpPr>
        <p:spPr>
          <a:xfrm>
            <a:off x="5060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353" name="Google Shape;1353;p145"/>
          <p:cNvSpPr txBox="1"/>
          <p:nvPr>
            <p:ph idx="2" type="subTitle"/>
          </p:nvPr>
        </p:nvSpPr>
        <p:spPr>
          <a:xfrm>
            <a:off x="25172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54" name="Google Shape;1354;p145"/>
          <p:cNvSpPr txBox="1"/>
          <p:nvPr>
            <p:ph idx="3" type="title"/>
          </p:nvPr>
        </p:nvSpPr>
        <p:spPr>
          <a:xfrm>
            <a:off x="25927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355" name="Google Shape;1355;p145"/>
          <p:cNvSpPr txBox="1"/>
          <p:nvPr>
            <p:ph idx="4" type="subTitle"/>
          </p:nvPr>
        </p:nvSpPr>
        <p:spPr>
          <a:xfrm>
            <a:off x="46794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56" name="Google Shape;1356;p145"/>
          <p:cNvSpPr txBox="1"/>
          <p:nvPr>
            <p:ph idx="5" type="title"/>
          </p:nvPr>
        </p:nvSpPr>
        <p:spPr>
          <a:xfrm>
            <a:off x="47548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1357" name="Google Shape;1357;p145"/>
          <p:cNvSpPr txBox="1"/>
          <p:nvPr>
            <p:ph idx="6" type="subTitle"/>
          </p:nvPr>
        </p:nvSpPr>
        <p:spPr>
          <a:xfrm>
            <a:off x="69169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58" name="Google Shape;1358;p145"/>
          <p:cNvSpPr txBox="1"/>
          <p:nvPr>
            <p:ph idx="7" type="title"/>
          </p:nvPr>
        </p:nvSpPr>
        <p:spPr>
          <a:xfrm>
            <a:off x="69924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pic>
        <p:nvPicPr>
          <p:cNvPr id="1359" name="Google Shape;1359;p14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60" name="Google Shape;1360;p1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1">
  <p:cSld name="CUSTOM_4_3_1_1">
    <p:spTree>
      <p:nvGrpSpPr>
        <p:cNvPr id="1361" name="Shape 1361"/>
        <p:cNvGrpSpPr/>
        <p:nvPr/>
      </p:nvGrpSpPr>
      <p:grpSpPr>
        <a:xfrm>
          <a:off x="0" y="0"/>
          <a:ext cx="0" cy="0"/>
          <a:chOff x="0" y="0"/>
          <a:chExt cx="0" cy="0"/>
        </a:xfrm>
      </p:grpSpPr>
      <p:sp>
        <p:nvSpPr>
          <p:cNvPr id="1362" name="Google Shape;1362;p146"/>
          <p:cNvSpPr txBox="1"/>
          <p:nvPr>
            <p:ph idx="1" type="subTitle"/>
          </p:nvPr>
        </p:nvSpPr>
        <p:spPr>
          <a:xfrm>
            <a:off x="94781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63" name="Google Shape;1363;p146"/>
          <p:cNvSpPr txBox="1"/>
          <p:nvPr>
            <p:ph type="title"/>
          </p:nvPr>
        </p:nvSpPr>
        <p:spPr>
          <a:xfrm>
            <a:off x="94780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64" name="Google Shape;1364;p146"/>
          <p:cNvSpPr txBox="1"/>
          <p:nvPr>
            <p:ph idx="2" type="subTitle"/>
          </p:nvPr>
        </p:nvSpPr>
        <p:spPr>
          <a:xfrm>
            <a:off x="493086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65" name="Google Shape;1365;p146"/>
          <p:cNvSpPr txBox="1"/>
          <p:nvPr>
            <p:ph idx="3" type="title"/>
          </p:nvPr>
        </p:nvSpPr>
        <p:spPr>
          <a:xfrm>
            <a:off x="493085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66" name="Google Shape;1366;p146"/>
          <p:cNvSpPr txBox="1"/>
          <p:nvPr>
            <p:ph idx="4" type="subTitle"/>
          </p:nvPr>
        </p:nvSpPr>
        <p:spPr>
          <a:xfrm>
            <a:off x="94781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67" name="Google Shape;1367;p146"/>
          <p:cNvSpPr txBox="1"/>
          <p:nvPr>
            <p:ph idx="5" type="title"/>
          </p:nvPr>
        </p:nvSpPr>
        <p:spPr>
          <a:xfrm>
            <a:off x="94780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368" name="Google Shape;1368;p146"/>
          <p:cNvSpPr txBox="1"/>
          <p:nvPr>
            <p:ph idx="6" type="subTitle"/>
          </p:nvPr>
        </p:nvSpPr>
        <p:spPr>
          <a:xfrm>
            <a:off x="493086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369" name="Google Shape;1369;p146"/>
          <p:cNvSpPr txBox="1"/>
          <p:nvPr>
            <p:ph idx="7" type="title"/>
          </p:nvPr>
        </p:nvSpPr>
        <p:spPr>
          <a:xfrm>
            <a:off x="493085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1370" name="Google Shape;1370;p14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71" name="Google Shape;1371;p1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1372" name="Shape 1372"/>
        <p:cNvGrpSpPr/>
        <p:nvPr/>
      </p:nvGrpSpPr>
      <p:grpSpPr>
        <a:xfrm>
          <a:off x="0" y="0"/>
          <a:ext cx="0" cy="0"/>
          <a:chOff x="0" y="0"/>
          <a:chExt cx="0" cy="0"/>
        </a:xfrm>
      </p:grpSpPr>
      <p:sp>
        <p:nvSpPr>
          <p:cNvPr id="1373" name="Google Shape;1373;p147"/>
          <p:cNvSpPr/>
          <p:nvPr>
            <p:ph idx="2" type="pic"/>
          </p:nvPr>
        </p:nvSpPr>
        <p:spPr>
          <a:xfrm>
            <a:off x="329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374" name="Google Shape;1374;p147"/>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9pPr>
          </a:lstStyle>
          <a:p/>
        </p:txBody>
      </p:sp>
      <p:sp>
        <p:nvSpPr>
          <p:cNvPr id="1375" name="Google Shape;1375;p147"/>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76" name="Google Shape;1376;p147"/>
          <p:cNvSpPr txBox="1"/>
          <p:nvPr>
            <p:ph idx="3"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77" name="Google Shape;1377;p147"/>
          <p:cNvSpPr txBox="1"/>
          <p:nvPr>
            <p:ph idx="4"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78" name="Google Shape;1378;p147"/>
          <p:cNvSpPr txBox="1"/>
          <p:nvPr>
            <p:ph idx="5"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79" name="Google Shape;1379;p147"/>
          <p:cNvSpPr txBox="1"/>
          <p:nvPr>
            <p:ph idx="6"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80" name="Google Shape;1380;p147"/>
          <p:cNvSpPr txBox="1"/>
          <p:nvPr>
            <p:ph idx="7"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81" name="Google Shape;1381;p147"/>
          <p:cNvSpPr/>
          <p:nvPr>
            <p:ph idx="8" type="pic"/>
          </p:nvPr>
        </p:nvSpPr>
        <p:spPr>
          <a:xfrm>
            <a:off x="18409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382" name="Google Shape;1382;p147"/>
          <p:cNvSpPr/>
          <p:nvPr>
            <p:ph idx="9" type="pic"/>
          </p:nvPr>
        </p:nvSpPr>
        <p:spPr>
          <a:xfrm>
            <a:off x="33527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383" name="Google Shape;1383;p147"/>
          <p:cNvSpPr/>
          <p:nvPr>
            <p:ph idx="13" type="pic"/>
          </p:nvPr>
        </p:nvSpPr>
        <p:spPr>
          <a:xfrm>
            <a:off x="48645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384" name="Google Shape;1384;p147"/>
          <p:cNvSpPr/>
          <p:nvPr>
            <p:ph idx="14" type="pic"/>
          </p:nvPr>
        </p:nvSpPr>
        <p:spPr>
          <a:xfrm>
            <a:off x="63763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385" name="Google Shape;1385;p147"/>
          <p:cNvSpPr/>
          <p:nvPr>
            <p:ph idx="15" type="pic"/>
          </p:nvPr>
        </p:nvSpPr>
        <p:spPr>
          <a:xfrm>
            <a:off x="7888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386" name="Google Shape;1386;p147"/>
          <p:cNvSpPr/>
          <p:nvPr>
            <p:ph idx="16" type="pic"/>
          </p:nvPr>
        </p:nvSpPr>
        <p:spPr>
          <a:xfrm>
            <a:off x="329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387" name="Google Shape;1387;p147"/>
          <p:cNvSpPr txBox="1"/>
          <p:nvPr>
            <p:ph idx="17" type="subTitle"/>
          </p:nvPr>
        </p:nvSpPr>
        <p:spPr>
          <a:xfrm>
            <a:off x="32915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88" name="Google Shape;1388;p147"/>
          <p:cNvSpPr txBox="1"/>
          <p:nvPr>
            <p:ph idx="18" type="subTitle"/>
          </p:nvPr>
        </p:nvSpPr>
        <p:spPr>
          <a:xfrm>
            <a:off x="184093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89" name="Google Shape;1389;p147"/>
          <p:cNvSpPr txBox="1"/>
          <p:nvPr>
            <p:ph idx="19" type="subTitle"/>
          </p:nvPr>
        </p:nvSpPr>
        <p:spPr>
          <a:xfrm>
            <a:off x="335271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90" name="Google Shape;1390;p147"/>
          <p:cNvSpPr txBox="1"/>
          <p:nvPr>
            <p:ph idx="20" type="subTitle"/>
          </p:nvPr>
        </p:nvSpPr>
        <p:spPr>
          <a:xfrm>
            <a:off x="486449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91" name="Google Shape;1391;p147"/>
          <p:cNvSpPr txBox="1"/>
          <p:nvPr>
            <p:ph idx="21" type="subTitle"/>
          </p:nvPr>
        </p:nvSpPr>
        <p:spPr>
          <a:xfrm>
            <a:off x="637627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92" name="Google Shape;1392;p147"/>
          <p:cNvSpPr txBox="1"/>
          <p:nvPr>
            <p:ph idx="22" type="subTitle"/>
          </p:nvPr>
        </p:nvSpPr>
        <p:spPr>
          <a:xfrm>
            <a:off x="788805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393" name="Google Shape;1393;p147"/>
          <p:cNvSpPr/>
          <p:nvPr>
            <p:ph idx="23" type="pic"/>
          </p:nvPr>
        </p:nvSpPr>
        <p:spPr>
          <a:xfrm>
            <a:off x="18409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394" name="Google Shape;1394;p147"/>
          <p:cNvSpPr/>
          <p:nvPr>
            <p:ph idx="24" type="pic"/>
          </p:nvPr>
        </p:nvSpPr>
        <p:spPr>
          <a:xfrm>
            <a:off x="33527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395" name="Google Shape;1395;p147"/>
          <p:cNvSpPr/>
          <p:nvPr>
            <p:ph idx="25" type="pic"/>
          </p:nvPr>
        </p:nvSpPr>
        <p:spPr>
          <a:xfrm>
            <a:off x="48645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396" name="Google Shape;1396;p147"/>
          <p:cNvSpPr/>
          <p:nvPr>
            <p:ph idx="26" type="pic"/>
          </p:nvPr>
        </p:nvSpPr>
        <p:spPr>
          <a:xfrm>
            <a:off x="63763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1397" name="Google Shape;1397;p147"/>
          <p:cNvSpPr/>
          <p:nvPr>
            <p:ph idx="27" type="pic"/>
          </p:nvPr>
        </p:nvSpPr>
        <p:spPr>
          <a:xfrm>
            <a:off x="7888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pic>
        <p:nvPicPr>
          <p:cNvPr id="1398" name="Google Shape;1398;p14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399" name="Google Shape;1399;p1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bg>
      <p:bgPr>
        <a:solidFill>
          <a:schemeClr val="accent4"/>
        </a:solidFill>
      </p:bgPr>
    </p:bg>
    <p:spTree>
      <p:nvGrpSpPr>
        <p:cNvPr id="1400" name="Shape 1400"/>
        <p:cNvGrpSpPr/>
        <p:nvPr/>
      </p:nvGrpSpPr>
      <p:grpSpPr>
        <a:xfrm>
          <a:off x="0" y="0"/>
          <a:ext cx="0" cy="0"/>
          <a:chOff x="0" y="0"/>
          <a:chExt cx="0" cy="0"/>
        </a:xfrm>
      </p:grpSpPr>
      <p:sp>
        <p:nvSpPr>
          <p:cNvPr id="1401" name="Google Shape;1401;p148"/>
          <p:cNvSpPr txBox="1"/>
          <p:nvPr>
            <p:ph type="title"/>
          </p:nvPr>
        </p:nvSpPr>
        <p:spPr>
          <a:xfrm>
            <a:off x="329150" y="1811100"/>
            <a:ext cx="3354300" cy="1521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4800"/>
              <a:buFont typeface="Inter"/>
              <a:buNone/>
              <a:defRPr b="1" sz="4800">
                <a:solidFill>
                  <a:schemeClr val="lt2"/>
                </a:solidFill>
                <a:latin typeface="Inter"/>
                <a:ea typeface="Inter"/>
                <a:cs typeface="Inter"/>
                <a:sym typeface="Inter"/>
              </a:defRPr>
            </a:lvl1pPr>
            <a:lvl2pPr lvl="1"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2pPr>
            <a:lvl3pPr lvl="2"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3pPr>
            <a:lvl4pPr lvl="3"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4pPr>
            <a:lvl5pPr lvl="4"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5pPr>
            <a:lvl6pPr lvl="5"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6pPr>
            <a:lvl7pPr lvl="6"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7pPr>
            <a:lvl8pPr lvl="7"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8pPr>
            <a:lvl9pPr lvl="8"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9pPr>
          </a:lstStyle>
          <a:p/>
        </p:txBody>
      </p:sp>
      <p:sp>
        <p:nvSpPr>
          <p:cNvPr id="1402" name="Google Shape;1402;p148"/>
          <p:cNvSpPr txBox="1"/>
          <p:nvPr>
            <p:ph idx="1" type="body"/>
          </p:nvPr>
        </p:nvSpPr>
        <p:spPr>
          <a:xfrm>
            <a:off x="4921450" y="728850"/>
            <a:ext cx="3182100" cy="36858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Inter"/>
              <a:buAutoNum type="arabicPeriod"/>
              <a:defRPr b="1" sz="1300">
                <a:solidFill>
                  <a:schemeClr val="lt2"/>
                </a:solidFill>
                <a:latin typeface="Inter"/>
                <a:ea typeface="Inter"/>
                <a:cs typeface="Inter"/>
                <a:sym typeface="Inter"/>
              </a:defRPr>
            </a:lvl1pPr>
            <a:lvl2pPr indent="-311150" lvl="1" marL="9144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2pPr>
            <a:lvl3pPr indent="-311150" lvl="2" marL="13716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3pPr>
            <a:lvl4pPr indent="-311150" lvl="3" marL="18288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4pPr>
            <a:lvl5pPr indent="-311150" lvl="4" marL="22860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5pPr>
            <a:lvl6pPr indent="-311150" lvl="5" marL="27432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6pPr>
            <a:lvl7pPr indent="-311150" lvl="6" marL="32004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7pPr>
            <a:lvl8pPr indent="-311150" lvl="7" marL="36576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8pPr>
            <a:lvl9pPr indent="-311150" lvl="8" marL="41148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9pPr>
          </a:lstStyle>
          <a:p/>
        </p:txBody>
      </p:sp>
      <p:pic>
        <p:nvPicPr>
          <p:cNvPr id="1403" name="Google Shape;1403;p14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04" name="Google Shape;1404;p1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1405" name="Shape 1405"/>
        <p:cNvGrpSpPr/>
        <p:nvPr/>
      </p:nvGrpSpPr>
      <p:grpSpPr>
        <a:xfrm>
          <a:off x="0" y="0"/>
          <a:ext cx="0" cy="0"/>
          <a:chOff x="0" y="0"/>
          <a:chExt cx="0" cy="0"/>
        </a:xfrm>
      </p:grpSpPr>
      <p:sp>
        <p:nvSpPr>
          <p:cNvPr id="1406" name="Google Shape;1406;p149"/>
          <p:cNvSpPr/>
          <p:nvPr/>
        </p:nvSpPr>
        <p:spPr>
          <a:xfrm>
            <a:off x="2979775" y="0"/>
            <a:ext cx="61641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407" name="Google Shape;1407;p149"/>
          <p:cNvSpPr txBox="1"/>
          <p:nvPr>
            <p:ph type="title"/>
          </p:nvPr>
        </p:nvSpPr>
        <p:spPr>
          <a:xfrm>
            <a:off x="329150" y="342900"/>
            <a:ext cx="2418600" cy="8025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408" name="Google Shape;1408;p149"/>
          <p:cNvSpPr txBox="1"/>
          <p:nvPr>
            <p:ph idx="1" type="body"/>
          </p:nvPr>
        </p:nvSpPr>
        <p:spPr>
          <a:xfrm>
            <a:off x="329150" y="1457325"/>
            <a:ext cx="2358600" cy="28851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409" name="Google Shape;1409;p149"/>
          <p:cNvSpPr txBox="1"/>
          <p:nvPr>
            <p:ph idx="2" type="body"/>
          </p:nvPr>
        </p:nvSpPr>
        <p:spPr>
          <a:xfrm>
            <a:off x="435962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9pPr>
          </a:lstStyle>
          <a:p/>
        </p:txBody>
      </p:sp>
      <p:pic>
        <p:nvPicPr>
          <p:cNvPr id="1410" name="Google Shape;1410;p14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11" name="Google Shape;1411;p14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1412" name="Shape 1412"/>
        <p:cNvGrpSpPr/>
        <p:nvPr/>
      </p:nvGrpSpPr>
      <p:grpSpPr>
        <a:xfrm>
          <a:off x="0" y="0"/>
          <a:ext cx="0" cy="0"/>
          <a:chOff x="0" y="0"/>
          <a:chExt cx="0" cy="0"/>
        </a:xfrm>
      </p:grpSpPr>
      <p:sp>
        <p:nvSpPr>
          <p:cNvPr id="1413" name="Google Shape;1413;p150"/>
          <p:cNvSpPr/>
          <p:nvPr/>
        </p:nvSpPr>
        <p:spPr>
          <a:xfrm>
            <a:off x="2736225" y="2109075"/>
            <a:ext cx="31986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14" name="Google Shape;1414;p150"/>
          <p:cNvSpPr/>
          <p:nvPr/>
        </p:nvSpPr>
        <p:spPr>
          <a:xfrm>
            <a:off x="5936475" y="2109075"/>
            <a:ext cx="32214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15" name="Google Shape;1415;p150"/>
          <p:cNvSpPr/>
          <p:nvPr/>
        </p:nvSpPr>
        <p:spPr>
          <a:xfrm>
            <a:off x="5933727" y="4123641"/>
            <a:ext cx="3221400" cy="10200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1416" name="Google Shape;1416;p150"/>
          <p:cNvCxnSpPr/>
          <p:nvPr/>
        </p:nvCxnSpPr>
        <p:spPr>
          <a:xfrm>
            <a:off x="5933727" y="4578816"/>
            <a:ext cx="3221400" cy="0"/>
          </a:xfrm>
          <a:prstGeom prst="straightConnector1">
            <a:avLst/>
          </a:prstGeom>
          <a:noFill/>
          <a:ln cap="flat" cmpd="sng" w="9525">
            <a:solidFill>
              <a:schemeClr val="accent5"/>
            </a:solidFill>
            <a:prstDash val="solid"/>
            <a:round/>
            <a:headEnd len="med" w="med" type="none"/>
            <a:tailEnd len="med" w="med" type="none"/>
          </a:ln>
        </p:spPr>
      </p:cxnSp>
      <p:cxnSp>
        <p:nvCxnSpPr>
          <p:cNvPr id="1417" name="Google Shape;1417;p150"/>
          <p:cNvCxnSpPr/>
          <p:nvPr/>
        </p:nvCxnSpPr>
        <p:spPr>
          <a:xfrm>
            <a:off x="7535751" y="4580053"/>
            <a:ext cx="0" cy="561300"/>
          </a:xfrm>
          <a:prstGeom prst="straightConnector1">
            <a:avLst/>
          </a:prstGeom>
          <a:noFill/>
          <a:ln cap="flat" cmpd="sng" w="9525">
            <a:solidFill>
              <a:schemeClr val="accent5"/>
            </a:solidFill>
            <a:prstDash val="solid"/>
            <a:round/>
            <a:headEnd len="med" w="med" type="none"/>
            <a:tailEnd len="med" w="med" type="none"/>
          </a:ln>
        </p:spPr>
      </p:cxnSp>
      <p:cxnSp>
        <p:nvCxnSpPr>
          <p:cNvPr id="1418" name="Google Shape;1418;p150"/>
          <p:cNvCxnSpPr/>
          <p:nvPr/>
        </p:nvCxnSpPr>
        <p:spPr>
          <a:xfrm>
            <a:off x="5933727" y="4123641"/>
            <a:ext cx="3221400" cy="0"/>
          </a:xfrm>
          <a:prstGeom prst="straightConnector1">
            <a:avLst/>
          </a:prstGeom>
          <a:noFill/>
          <a:ln cap="flat" cmpd="sng" w="9525">
            <a:solidFill>
              <a:schemeClr val="accent5"/>
            </a:solidFill>
            <a:prstDash val="solid"/>
            <a:round/>
            <a:headEnd len="med" w="med" type="none"/>
            <a:tailEnd len="med" w="med" type="none"/>
          </a:ln>
        </p:spPr>
      </p:cxnSp>
      <p:sp>
        <p:nvSpPr>
          <p:cNvPr id="1419" name="Google Shape;1419;p150"/>
          <p:cNvSpPr/>
          <p:nvPr/>
        </p:nvSpPr>
        <p:spPr>
          <a:xfrm>
            <a:off x="2736225" y="0"/>
            <a:ext cx="3198600" cy="21090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20" name="Google Shape;1420;p150"/>
          <p:cNvSpPr/>
          <p:nvPr/>
        </p:nvSpPr>
        <p:spPr>
          <a:xfrm>
            <a:off x="5933725" y="50"/>
            <a:ext cx="3221400" cy="21090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421" name="Google Shape;1421;p150"/>
          <p:cNvSpPr txBox="1"/>
          <p:nvPr>
            <p:ph type="title"/>
          </p:nvPr>
        </p:nvSpPr>
        <p:spPr>
          <a:xfrm>
            <a:off x="2936175"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422" name="Google Shape;1422;p150"/>
          <p:cNvSpPr txBox="1"/>
          <p:nvPr>
            <p:ph idx="1" type="body"/>
          </p:nvPr>
        </p:nvSpPr>
        <p:spPr>
          <a:xfrm>
            <a:off x="2936175"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1423" name="Google Shape;1423;p150"/>
          <p:cNvSpPr txBox="1"/>
          <p:nvPr>
            <p:ph idx="2" type="title"/>
          </p:nvPr>
        </p:nvSpPr>
        <p:spPr>
          <a:xfrm>
            <a:off x="6151837"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424" name="Google Shape;1424;p150"/>
          <p:cNvSpPr txBox="1"/>
          <p:nvPr>
            <p:ph idx="3"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1425" name="Google Shape;1425;p150"/>
          <p:cNvSpPr txBox="1"/>
          <p:nvPr>
            <p:ph idx="4" type="body"/>
          </p:nvPr>
        </p:nvSpPr>
        <p:spPr>
          <a:xfrm>
            <a:off x="2936175"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1pPr>
            <a:lvl2pPr indent="-298450" lvl="1" marL="9144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2pPr>
            <a:lvl3pPr indent="-298450" lvl="2" marL="13716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3pPr>
            <a:lvl4pPr indent="-298450" lvl="3" marL="18288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4pPr>
            <a:lvl5pPr indent="-298450" lvl="4" marL="22860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5pPr>
            <a:lvl6pPr indent="-298450" lvl="5" marL="27432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6pPr>
            <a:lvl7pPr indent="-298450" lvl="6" marL="32004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7pPr>
            <a:lvl8pPr indent="-298450" lvl="7" marL="36576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8pPr>
            <a:lvl9pPr indent="-298450" lvl="8" marL="41148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9pPr>
          </a:lstStyle>
          <a:p/>
        </p:txBody>
      </p:sp>
      <p:sp>
        <p:nvSpPr>
          <p:cNvPr id="1426" name="Google Shape;1426;p150"/>
          <p:cNvSpPr txBox="1"/>
          <p:nvPr>
            <p:ph idx="5" type="body"/>
          </p:nvPr>
        </p:nvSpPr>
        <p:spPr>
          <a:xfrm>
            <a:off x="6151837"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9pPr>
          </a:lstStyle>
          <a:p/>
        </p:txBody>
      </p:sp>
      <p:sp>
        <p:nvSpPr>
          <p:cNvPr id="1427" name="Google Shape;1427;p150"/>
          <p:cNvSpPr txBox="1"/>
          <p:nvPr>
            <p:ph idx="6" type="title"/>
          </p:nvPr>
        </p:nvSpPr>
        <p:spPr>
          <a:xfrm>
            <a:off x="2936175"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428" name="Google Shape;1428;p150"/>
          <p:cNvSpPr txBox="1"/>
          <p:nvPr>
            <p:ph idx="7" type="title"/>
          </p:nvPr>
        </p:nvSpPr>
        <p:spPr>
          <a:xfrm>
            <a:off x="6151837"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429" name="Google Shape;1429;p150"/>
          <p:cNvSpPr txBox="1"/>
          <p:nvPr>
            <p:ph idx="8"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430" name="Google Shape;1430;p150"/>
          <p:cNvSpPr txBox="1"/>
          <p:nvPr>
            <p:ph idx="9"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431" name="Google Shape;1431;p150"/>
          <p:cNvSpPr txBox="1"/>
          <p:nvPr>
            <p:ph idx="13"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1432" name="Google Shape;1432;p150"/>
          <p:cNvSpPr/>
          <p:nvPr>
            <p:ph idx="14" type="pic"/>
          </p:nvPr>
        </p:nvSpPr>
        <p:spPr>
          <a:xfrm>
            <a:off x="0" y="-7475"/>
            <a:ext cx="2729400" cy="5143500"/>
          </a:xfrm>
          <a:prstGeom prst="rect">
            <a:avLst/>
          </a:prstGeom>
          <a:no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1">
  <p:cSld name="CUSTOM_13">
    <p:spTree>
      <p:nvGrpSpPr>
        <p:cNvPr id="1433" name="Shape 1433"/>
        <p:cNvGrpSpPr/>
        <p:nvPr/>
      </p:nvGrpSpPr>
      <p:grpSpPr>
        <a:xfrm>
          <a:off x="0" y="0"/>
          <a:ext cx="0" cy="0"/>
          <a:chOff x="0" y="0"/>
          <a:chExt cx="0" cy="0"/>
        </a:xfrm>
      </p:grpSpPr>
      <p:sp>
        <p:nvSpPr>
          <p:cNvPr id="1434" name="Google Shape;1434;p151"/>
          <p:cNvSpPr/>
          <p:nvPr/>
        </p:nvSpPr>
        <p:spPr>
          <a:xfrm>
            <a:off x="4573725" y="0"/>
            <a:ext cx="45702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435" name="Google Shape;1435;p151"/>
          <p:cNvSpPr txBox="1"/>
          <p:nvPr>
            <p:ph type="title"/>
          </p:nvPr>
        </p:nvSpPr>
        <p:spPr>
          <a:xfrm>
            <a:off x="5091100" y="1014700"/>
            <a:ext cx="3601200" cy="3133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436" name="Google Shape;1436;p151"/>
          <p:cNvSpPr txBox="1"/>
          <p:nvPr>
            <p:ph idx="2" type="title"/>
          </p:nvPr>
        </p:nvSpPr>
        <p:spPr>
          <a:xfrm>
            <a:off x="376950" y="2953800"/>
            <a:ext cx="3816000" cy="1882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1pPr>
            <a:lvl2pPr lvl="1"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2pPr>
            <a:lvl3pPr lvl="2"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3pPr>
            <a:lvl4pPr lvl="3"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4pPr>
            <a:lvl5pPr lvl="4"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5pPr>
            <a:lvl6pPr lvl="5"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6pPr>
            <a:lvl7pPr lvl="6"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7pPr>
            <a:lvl8pPr lvl="7"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8pPr>
            <a:lvl9pPr lvl="8"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9pPr>
          </a:lstStyle>
          <a:p/>
        </p:txBody>
      </p:sp>
      <p:sp>
        <p:nvSpPr>
          <p:cNvPr id="1437" name="Google Shape;1437;p151"/>
          <p:cNvSpPr/>
          <p:nvPr>
            <p:ph idx="3" type="pic"/>
          </p:nvPr>
        </p:nvSpPr>
        <p:spPr>
          <a:xfrm>
            <a:off x="0" y="0"/>
            <a:ext cx="4572000" cy="2571900"/>
          </a:xfrm>
          <a:prstGeom prst="rect">
            <a:avLst/>
          </a:prstGeom>
          <a:noFill/>
          <a:ln>
            <a:noFill/>
          </a:ln>
        </p:spPr>
      </p:sp>
      <p:pic>
        <p:nvPicPr>
          <p:cNvPr id="1438" name="Google Shape;1438;p15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39" name="Google Shape;1439;p1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2">
  <p:cSld name="CUSTOM_17">
    <p:bg>
      <p:bgPr>
        <a:solidFill>
          <a:schemeClr val="accent1"/>
        </a:solidFill>
      </p:bgPr>
    </p:bg>
    <p:spTree>
      <p:nvGrpSpPr>
        <p:cNvPr id="1440" name="Shape 1440"/>
        <p:cNvGrpSpPr/>
        <p:nvPr/>
      </p:nvGrpSpPr>
      <p:grpSpPr>
        <a:xfrm>
          <a:off x="0" y="0"/>
          <a:ext cx="0" cy="0"/>
          <a:chOff x="0" y="0"/>
          <a:chExt cx="0" cy="0"/>
        </a:xfrm>
      </p:grpSpPr>
      <p:sp>
        <p:nvSpPr>
          <p:cNvPr id="1441" name="Google Shape;1441;p152"/>
          <p:cNvSpPr/>
          <p:nvPr>
            <p:ph idx="2" type="pic"/>
          </p:nvPr>
        </p:nvSpPr>
        <p:spPr>
          <a:xfrm>
            <a:off x="0" y="0"/>
            <a:ext cx="3511200" cy="4607100"/>
          </a:xfrm>
          <a:prstGeom prst="rect">
            <a:avLst/>
          </a:prstGeom>
          <a:noFill/>
          <a:ln>
            <a:noFill/>
          </a:ln>
        </p:spPr>
      </p:sp>
      <p:pic>
        <p:nvPicPr>
          <p:cNvPr id="1442" name="Google Shape;1442;p152"/>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443" name="Google Shape;1443;p152"/>
          <p:cNvSpPr txBox="1"/>
          <p:nvPr>
            <p:ph type="title"/>
          </p:nvPr>
        </p:nvSpPr>
        <p:spPr>
          <a:xfrm>
            <a:off x="4152925" y="1850475"/>
            <a:ext cx="4486800" cy="27567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66" name="Shape 66"/>
        <p:cNvGrpSpPr/>
        <p:nvPr/>
      </p:nvGrpSpPr>
      <p:grpSpPr>
        <a:xfrm>
          <a:off x="0" y="0"/>
          <a:ext cx="0" cy="0"/>
          <a:chOff x="0" y="0"/>
          <a:chExt cx="0" cy="0"/>
        </a:xfrm>
      </p:grpSpPr>
      <p:sp>
        <p:nvSpPr>
          <p:cNvPr id="67" name="Google Shape;67;p1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8" name="Google Shape;68;p17"/>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69" name="Google Shape;69;p17"/>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0" name="Google Shape;70;p17"/>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1" name="Google Shape;71;p17"/>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3">
  <p:cSld name="CUSTOM_18">
    <p:bg>
      <p:bgPr>
        <a:solidFill>
          <a:schemeClr val="lt1"/>
        </a:solidFill>
      </p:bgPr>
    </p:bg>
    <p:spTree>
      <p:nvGrpSpPr>
        <p:cNvPr id="1444" name="Shape 1444"/>
        <p:cNvGrpSpPr/>
        <p:nvPr/>
      </p:nvGrpSpPr>
      <p:grpSpPr>
        <a:xfrm>
          <a:off x="0" y="0"/>
          <a:ext cx="0" cy="0"/>
          <a:chOff x="0" y="0"/>
          <a:chExt cx="0" cy="0"/>
        </a:xfrm>
      </p:grpSpPr>
      <p:sp>
        <p:nvSpPr>
          <p:cNvPr id="1445" name="Google Shape;1445;p153"/>
          <p:cNvSpPr/>
          <p:nvPr/>
        </p:nvSpPr>
        <p:spPr>
          <a:xfrm>
            <a:off x="2864550" y="628350"/>
            <a:ext cx="3140100" cy="3099600"/>
          </a:xfrm>
          <a:prstGeom prst="rect">
            <a:avLst/>
          </a:prstGeom>
          <a:solidFill>
            <a:srgbClr val="F5F5F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6" name="Google Shape;1446;p153"/>
          <p:cNvSpPr/>
          <p:nvPr/>
        </p:nvSpPr>
        <p:spPr>
          <a:xfrm>
            <a:off x="6003750" y="628350"/>
            <a:ext cx="3166500" cy="30996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7" name="Google Shape;1447;p153"/>
          <p:cNvSpPr/>
          <p:nvPr>
            <p:ph idx="2" type="pic"/>
          </p:nvPr>
        </p:nvSpPr>
        <p:spPr>
          <a:xfrm>
            <a:off x="-26250" y="628350"/>
            <a:ext cx="2890800" cy="4515300"/>
          </a:xfrm>
          <a:prstGeom prst="rect">
            <a:avLst/>
          </a:prstGeom>
          <a:noFill/>
          <a:ln>
            <a:noFill/>
          </a:ln>
        </p:spPr>
      </p:sp>
      <p:sp>
        <p:nvSpPr>
          <p:cNvPr id="1448" name="Google Shape;1448;p153"/>
          <p:cNvSpPr/>
          <p:nvPr/>
        </p:nvSpPr>
        <p:spPr>
          <a:xfrm>
            <a:off x="-26250" y="-35250"/>
            <a:ext cx="9196500" cy="6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9" name="Google Shape;1449;p153"/>
          <p:cNvSpPr txBox="1"/>
          <p:nvPr>
            <p:ph idx="1" type="body"/>
          </p:nvPr>
        </p:nvSpPr>
        <p:spPr>
          <a:xfrm>
            <a:off x="3093725" y="1171648"/>
            <a:ext cx="25989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1450" name="Google Shape;1450;p153"/>
          <p:cNvSpPr txBox="1"/>
          <p:nvPr>
            <p:ph type="title"/>
          </p:nvPr>
        </p:nvSpPr>
        <p:spPr>
          <a:xfrm>
            <a:off x="3093725"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
        <p:nvSpPr>
          <p:cNvPr id="1451" name="Google Shape;1451;p153"/>
          <p:cNvSpPr txBox="1"/>
          <p:nvPr>
            <p:ph idx="3" type="body"/>
          </p:nvPr>
        </p:nvSpPr>
        <p:spPr>
          <a:xfrm>
            <a:off x="6227650" y="1171648"/>
            <a:ext cx="25872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1452" name="Google Shape;1452;p153"/>
          <p:cNvSpPr txBox="1"/>
          <p:nvPr>
            <p:ph idx="4" type="title"/>
          </p:nvPr>
        </p:nvSpPr>
        <p:spPr>
          <a:xfrm>
            <a:off x="6227650"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chemeClr val="accent4"/>
        </a:solidFill>
      </p:bgPr>
    </p:bg>
    <p:spTree>
      <p:nvGrpSpPr>
        <p:cNvPr id="1453" name="Shape 145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2" name="Shape 72"/>
        <p:cNvGrpSpPr/>
        <p:nvPr/>
      </p:nvGrpSpPr>
      <p:grpSpPr>
        <a:xfrm>
          <a:off x="0" y="0"/>
          <a:ext cx="0" cy="0"/>
          <a:chOff x="0" y="0"/>
          <a:chExt cx="0" cy="0"/>
        </a:xfrm>
      </p:grpSpPr>
      <p:sp>
        <p:nvSpPr>
          <p:cNvPr id="73" name="Google Shape;73;p18"/>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4" name="Google Shape;74;p18"/>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5" name="Google Shape;75;p18"/>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6" name="Google Shape;76;p18"/>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7" name="Google Shape;77;p18"/>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78" name="Shape 78"/>
        <p:cNvGrpSpPr/>
        <p:nvPr/>
      </p:nvGrpSpPr>
      <p:grpSpPr>
        <a:xfrm>
          <a:off x="0" y="0"/>
          <a:ext cx="0" cy="0"/>
          <a:chOff x="0" y="0"/>
          <a:chExt cx="0" cy="0"/>
        </a:xfrm>
      </p:grpSpPr>
      <p:sp>
        <p:nvSpPr>
          <p:cNvPr id="79" name="Google Shape;79;p19"/>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80" name="Google Shape;80;p19"/>
          <p:cNvSpPr/>
          <p:nvPr>
            <p:ph idx="2" type="pic"/>
          </p:nvPr>
        </p:nvSpPr>
        <p:spPr>
          <a:xfrm>
            <a:off x="323636" y="2570878"/>
            <a:ext cx="685800" cy="685800"/>
          </a:xfrm>
          <a:prstGeom prst="ellipse">
            <a:avLst/>
          </a:prstGeom>
          <a:noFill/>
          <a:ln>
            <a:noFill/>
          </a:ln>
        </p:spPr>
      </p:sp>
      <p:sp>
        <p:nvSpPr>
          <p:cNvPr id="81" name="Google Shape;81;p19"/>
          <p:cNvSpPr/>
          <p:nvPr>
            <p:ph idx="3" type="pic"/>
          </p:nvPr>
        </p:nvSpPr>
        <p:spPr>
          <a:xfrm>
            <a:off x="2104970" y="2570878"/>
            <a:ext cx="685800" cy="685800"/>
          </a:xfrm>
          <a:prstGeom prst="ellipse">
            <a:avLst/>
          </a:prstGeom>
          <a:noFill/>
          <a:ln>
            <a:noFill/>
          </a:ln>
        </p:spPr>
      </p:sp>
      <p:sp>
        <p:nvSpPr>
          <p:cNvPr id="82" name="Google Shape;82;p19"/>
          <p:cNvSpPr/>
          <p:nvPr>
            <p:ph idx="4" type="pic"/>
          </p:nvPr>
        </p:nvSpPr>
        <p:spPr>
          <a:xfrm>
            <a:off x="3886303" y="2570878"/>
            <a:ext cx="685800" cy="685800"/>
          </a:xfrm>
          <a:prstGeom prst="ellipse">
            <a:avLst/>
          </a:prstGeom>
          <a:noFill/>
          <a:ln>
            <a:noFill/>
          </a:ln>
        </p:spPr>
      </p:sp>
      <p:sp>
        <p:nvSpPr>
          <p:cNvPr id="83" name="Google Shape;83;p19"/>
          <p:cNvSpPr/>
          <p:nvPr>
            <p:ph idx="5" type="pic"/>
          </p:nvPr>
        </p:nvSpPr>
        <p:spPr>
          <a:xfrm>
            <a:off x="5667636" y="2570878"/>
            <a:ext cx="685800" cy="685800"/>
          </a:xfrm>
          <a:prstGeom prst="ellipse">
            <a:avLst/>
          </a:prstGeom>
          <a:noFill/>
          <a:ln>
            <a:noFill/>
          </a:ln>
        </p:spPr>
      </p:sp>
      <p:pic>
        <p:nvPicPr>
          <p:cNvPr id="84" name="Google Shape;84;p19"/>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5" name="Google Shape;85;p19"/>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
        <p:nvSpPr>
          <p:cNvPr id="86" name="Google Shape;86;p19"/>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7" name="Google Shape;87;p19"/>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88" name="Google Shape;88;p19"/>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9" name="Google Shape;89;p19"/>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0" name="Google Shape;90;p19"/>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1" name="Google Shape;91;p19"/>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2" name="Google Shape;92;p19"/>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3" name="Google Shape;93;p19"/>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94" name="Shape 94"/>
        <p:cNvGrpSpPr/>
        <p:nvPr/>
      </p:nvGrpSpPr>
      <p:grpSpPr>
        <a:xfrm>
          <a:off x="0" y="0"/>
          <a:ext cx="0" cy="0"/>
          <a:chOff x="0" y="0"/>
          <a:chExt cx="0" cy="0"/>
        </a:xfrm>
      </p:grpSpPr>
      <p:sp>
        <p:nvSpPr>
          <p:cNvPr id="95" name="Google Shape;95;p20"/>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96" name="Google Shape;96;p20"/>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97" name="Google Shape;97;p20"/>
          <p:cNvSpPr/>
          <p:nvPr>
            <p:ph idx="2" type="pic"/>
          </p:nvPr>
        </p:nvSpPr>
        <p:spPr>
          <a:xfrm>
            <a:off x="323636" y="2170828"/>
            <a:ext cx="925800" cy="925800"/>
          </a:xfrm>
          <a:prstGeom prst="ellipse">
            <a:avLst/>
          </a:prstGeom>
          <a:noFill/>
          <a:ln>
            <a:noFill/>
          </a:ln>
        </p:spPr>
      </p:sp>
      <p:sp>
        <p:nvSpPr>
          <p:cNvPr id="98" name="Google Shape;98;p20"/>
          <p:cNvSpPr/>
          <p:nvPr>
            <p:ph idx="3" type="pic"/>
          </p:nvPr>
        </p:nvSpPr>
        <p:spPr>
          <a:xfrm>
            <a:off x="2447822" y="2170828"/>
            <a:ext cx="925800" cy="925800"/>
          </a:xfrm>
          <a:prstGeom prst="ellipse">
            <a:avLst/>
          </a:prstGeom>
          <a:noFill/>
          <a:ln>
            <a:noFill/>
          </a:ln>
        </p:spPr>
      </p:sp>
      <p:sp>
        <p:nvSpPr>
          <p:cNvPr id="99" name="Google Shape;99;p20"/>
          <p:cNvSpPr/>
          <p:nvPr>
            <p:ph idx="4" type="pic"/>
          </p:nvPr>
        </p:nvSpPr>
        <p:spPr>
          <a:xfrm>
            <a:off x="4572008" y="2170828"/>
            <a:ext cx="925800" cy="925800"/>
          </a:xfrm>
          <a:prstGeom prst="ellipse">
            <a:avLst/>
          </a:prstGeom>
          <a:noFill/>
          <a:ln>
            <a:noFill/>
          </a:ln>
        </p:spPr>
      </p:sp>
      <p:sp>
        <p:nvSpPr>
          <p:cNvPr id="100" name="Google Shape;100;p20"/>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1" name="Google Shape;101;p20"/>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2" name="Google Shape;102;p20"/>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3" name="Google Shape;103;p20"/>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4" name="Google Shape;104;p20"/>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05" name="Google Shape;105;p2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06" name="Google Shape;106;p20"/>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None/>
              <a:defRPr sz="1300">
                <a:solidFill>
                  <a:schemeClr val="lt2"/>
                </a:solidFill>
              </a:defRPr>
            </a:lvl2pPr>
            <a:lvl3pPr lvl="2">
              <a:spcBef>
                <a:spcPts val="0"/>
              </a:spcBef>
              <a:spcAft>
                <a:spcPts val="0"/>
              </a:spcAft>
              <a:buClr>
                <a:schemeClr val="lt2"/>
              </a:buClr>
              <a:buSzPts val="1300"/>
              <a:buNone/>
              <a:defRPr sz="1300">
                <a:solidFill>
                  <a:schemeClr val="lt2"/>
                </a:solidFill>
              </a:defRPr>
            </a:lvl3pPr>
            <a:lvl4pPr lvl="3">
              <a:spcBef>
                <a:spcPts val="0"/>
              </a:spcBef>
              <a:spcAft>
                <a:spcPts val="0"/>
              </a:spcAft>
              <a:buClr>
                <a:schemeClr val="lt2"/>
              </a:buClr>
              <a:buSzPts val="1300"/>
              <a:buNone/>
              <a:defRPr sz="1300">
                <a:solidFill>
                  <a:schemeClr val="lt2"/>
                </a:solidFill>
              </a:defRPr>
            </a:lvl4pPr>
            <a:lvl5pPr lvl="4">
              <a:spcBef>
                <a:spcPts val="0"/>
              </a:spcBef>
              <a:spcAft>
                <a:spcPts val="0"/>
              </a:spcAft>
              <a:buClr>
                <a:schemeClr val="lt2"/>
              </a:buClr>
              <a:buSzPts val="1300"/>
              <a:buNone/>
              <a:defRPr sz="1300">
                <a:solidFill>
                  <a:schemeClr val="lt2"/>
                </a:solidFill>
              </a:defRPr>
            </a:lvl5pPr>
            <a:lvl6pPr lvl="5">
              <a:spcBef>
                <a:spcPts val="0"/>
              </a:spcBef>
              <a:spcAft>
                <a:spcPts val="0"/>
              </a:spcAft>
              <a:buClr>
                <a:schemeClr val="lt2"/>
              </a:buClr>
              <a:buSzPts val="1300"/>
              <a:buNone/>
              <a:defRPr sz="1300">
                <a:solidFill>
                  <a:schemeClr val="lt2"/>
                </a:solidFill>
              </a:defRPr>
            </a:lvl6pPr>
            <a:lvl7pPr lvl="6">
              <a:spcBef>
                <a:spcPts val="0"/>
              </a:spcBef>
              <a:spcAft>
                <a:spcPts val="0"/>
              </a:spcAft>
              <a:buClr>
                <a:schemeClr val="lt2"/>
              </a:buClr>
              <a:buSzPts val="1300"/>
              <a:buNone/>
              <a:defRPr sz="1300">
                <a:solidFill>
                  <a:schemeClr val="lt2"/>
                </a:solidFill>
              </a:defRPr>
            </a:lvl7pPr>
            <a:lvl8pPr lvl="7">
              <a:spcBef>
                <a:spcPts val="0"/>
              </a:spcBef>
              <a:spcAft>
                <a:spcPts val="0"/>
              </a:spcAft>
              <a:buClr>
                <a:schemeClr val="lt2"/>
              </a:buClr>
              <a:buSzPts val="1300"/>
              <a:buNone/>
              <a:defRPr sz="1300">
                <a:solidFill>
                  <a:schemeClr val="lt2"/>
                </a:solidFill>
              </a:defRPr>
            </a:lvl8pPr>
            <a:lvl9pPr lvl="8">
              <a:spcBef>
                <a:spcPts val="0"/>
              </a:spcBef>
              <a:spcAft>
                <a:spcPts val="0"/>
              </a:spcAft>
              <a:buClr>
                <a:schemeClr val="lt2"/>
              </a:buClr>
              <a:buSzPts val="1300"/>
              <a:buNone/>
              <a:defRPr sz="1300">
                <a:solidFill>
                  <a:schemeClr val="lt2"/>
                </a:solidFill>
              </a:defRPr>
            </a:lvl9pPr>
          </a:lstStyle>
          <a:p/>
        </p:txBody>
      </p:sp>
      <p:sp>
        <p:nvSpPr>
          <p:cNvPr id="107" name="Google Shape;107;p20"/>
          <p:cNvSpPr/>
          <p:nvPr>
            <p:ph idx="14" type="pic"/>
          </p:nvPr>
        </p:nvSpPr>
        <p:spPr>
          <a:xfrm>
            <a:off x="6696192" y="2170828"/>
            <a:ext cx="925800" cy="925800"/>
          </a:xfrm>
          <a:prstGeom prst="ellipse">
            <a:avLst/>
          </a:prstGeom>
          <a:noFill/>
          <a:ln>
            <a:noFill/>
          </a:ln>
        </p:spPr>
      </p:sp>
      <p:sp>
        <p:nvSpPr>
          <p:cNvPr id="108" name="Google Shape;108;p20"/>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9" name="Google Shape;109;p20"/>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0" name="Google Shape;110;p20"/>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11" name="Google Shape;111;p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12" name="Shape 112"/>
        <p:cNvGrpSpPr/>
        <p:nvPr/>
      </p:nvGrpSpPr>
      <p:grpSpPr>
        <a:xfrm>
          <a:off x="0" y="0"/>
          <a:ext cx="0" cy="0"/>
          <a:chOff x="0" y="0"/>
          <a:chExt cx="0" cy="0"/>
        </a:xfrm>
      </p:grpSpPr>
      <p:sp>
        <p:nvSpPr>
          <p:cNvPr id="113" name="Google Shape;113;p21"/>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14" name="Google Shape;114;p21"/>
          <p:cNvSpPr/>
          <p:nvPr>
            <p:ph idx="2" type="pic"/>
          </p:nvPr>
        </p:nvSpPr>
        <p:spPr>
          <a:xfrm>
            <a:off x="323636" y="1755197"/>
            <a:ext cx="925800" cy="925800"/>
          </a:xfrm>
          <a:prstGeom prst="ellipse">
            <a:avLst/>
          </a:prstGeom>
          <a:noFill/>
          <a:ln>
            <a:noFill/>
          </a:ln>
        </p:spPr>
      </p:sp>
      <p:sp>
        <p:nvSpPr>
          <p:cNvPr id="115" name="Google Shape;115;p21"/>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6" name="Google Shape;116;p2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17" name="Google Shape;117;p2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8" name="Google Shape;118;p21"/>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9" name="Google Shape;119;p21"/>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0" name="Google Shape;120;p21"/>
          <p:cNvSpPr/>
          <p:nvPr>
            <p:ph idx="6" type="pic"/>
          </p:nvPr>
        </p:nvSpPr>
        <p:spPr>
          <a:xfrm>
            <a:off x="323636" y="3128963"/>
            <a:ext cx="925800" cy="925800"/>
          </a:xfrm>
          <a:prstGeom prst="ellipse">
            <a:avLst/>
          </a:prstGeom>
          <a:noFill/>
          <a:ln>
            <a:noFill/>
          </a:ln>
        </p:spPr>
      </p:sp>
      <p:sp>
        <p:nvSpPr>
          <p:cNvPr id="121" name="Google Shape;121;p21"/>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2" name="Google Shape;122;p21"/>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3" name="Google Shape;123;p21"/>
          <p:cNvSpPr/>
          <p:nvPr>
            <p:ph idx="9" type="pic"/>
          </p:nvPr>
        </p:nvSpPr>
        <p:spPr>
          <a:xfrm>
            <a:off x="4571995" y="1755197"/>
            <a:ext cx="925800" cy="925800"/>
          </a:xfrm>
          <a:prstGeom prst="ellipse">
            <a:avLst/>
          </a:prstGeom>
          <a:noFill/>
          <a:ln>
            <a:noFill/>
          </a:ln>
        </p:spPr>
      </p:sp>
      <p:sp>
        <p:nvSpPr>
          <p:cNvPr id="124" name="Google Shape;124;p21"/>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5" name="Google Shape;125;p21"/>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6" name="Google Shape;126;p21"/>
          <p:cNvSpPr/>
          <p:nvPr>
            <p:ph idx="15" type="pic"/>
          </p:nvPr>
        </p:nvSpPr>
        <p:spPr>
          <a:xfrm>
            <a:off x="4571995" y="3128963"/>
            <a:ext cx="925800" cy="925800"/>
          </a:xfrm>
          <a:prstGeom prst="ellipse">
            <a:avLst/>
          </a:prstGeom>
          <a:noFill/>
          <a:ln>
            <a:noFill/>
          </a:ln>
        </p:spPr>
      </p:sp>
      <p:sp>
        <p:nvSpPr>
          <p:cNvPr id="127" name="Google Shape;127;p21"/>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28" name="Google Shape;128;p2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29" name="Google Shape;129;p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30" name="Shape 130"/>
        <p:cNvGrpSpPr/>
        <p:nvPr/>
      </p:nvGrpSpPr>
      <p:grpSpPr>
        <a:xfrm>
          <a:off x="0" y="0"/>
          <a:ext cx="0" cy="0"/>
          <a:chOff x="0" y="0"/>
          <a:chExt cx="0" cy="0"/>
        </a:xfrm>
      </p:grpSpPr>
      <p:sp>
        <p:nvSpPr>
          <p:cNvPr id="131" name="Google Shape;131;p22"/>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2" name="Google Shape;132;p22"/>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3" name="Google Shape;133;p22"/>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4" name="Google Shape;134;p22"/>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5" name="Google Shape;135;p22"/>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6" name="Google Shape;136;p22"/>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7" name="Google Shape;137;p22"/>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8" name="Google Shape;138;p22"/>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9" name="Google Shape;139;p22"/>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0" name="Google Shape;140;p22"/>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41" name="Google Shape;141;p2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42" name="Google Shape;142;p2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3" name="Google Shape;143;p22"/>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44" name="Google Shape;144;p22"/>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45" name="Google Shape;145;p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2"/>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7" name="Google Shape;147;p22"/>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48" name="Google Shape;148;p22"/>
          <p:cNvSpPr/>
          <p:nvPr>
            <p:ph idx="17" type="pic"/>
          </p:nvPr>
        </p:nvSpPr>
        <p:spPr>
          <a:xfrm>
            <a:off x="323636" y="1755197"/>
            <a:ext cx="925800" cy="925800"/>
          </a:xfrm>
          <a:prstGeom prst="ellipse">
            <a:avLst/>
          </a:prstGeom>
          <a:noFill/>
          <a:ln>
            <a:noFill/>
          </a:ln>
        </p:spPr>
      </p:sp>
      <p:sp>
        <p:nvSpPr>
          <p:cNvPr id="149" name="Google Shape;149;p22"/>
          <p:cNvSpPr/>
          <p:nvPr>
            <p:ph idx="18" type="pic"/>
          </p:nvPr>
        </p:nvSpPr>
        <p:spPr>
          <a:xfrm>
            <a:off x="323636" y="3127659"/>
            <a:ext cx="925800" cy="925800"/>
          </a:xfrm>
          <a:prstGeom prst="ellipse">
            <a:avLst/>
          </a:prstGeom>
          <a:noFill/>
          <a:ln>
            <a:noFill/>
          </a:ln>
        </p:spPr>
      </p:sp>
      <p:sp>
        <p:nvSpPr>
          <p:cNvPr id="150" name="Google Shape;150;p22"/>
          <p:cNvSpPr/>
          <p:nvPr>
            <p:ph idx="19" type="pic"/>
          </p:nvPr>
        </p:nvSpPr>
        <p:spPr>
          <a:xfrm>
            <a:off x="3223889" y="1755197"/>
            <a:ext cx="925800" cy="925800"/>
          </a:xfrm>
          <a:prstGeom prst="ellipse">
            <a:avLst/>
          </a:prstGeom>
          <a:noFill/>
          <a:ln>
            <a:noFill/>
          </a:ln>
        </p:spPr>
      </p:sp>
      <p:sp>
        <p:nvSpPr>
          <p:cNvPr id="151" name="Google Shape;151;p22"/>
          <p:cNvSpPr/>
          <p:nvPr>
            <p:ph idx="20" type="pic"/>
          </p:nvPr>
        </p:nvSpPr>
        <p:spPr>
          <a:xfrm>
            <a:off x="3223889" y="3127659"/>
            <a:ext cx="925800" cy="925800"/>
          </a:xfrm>
          <a:prstGeom prst="ellipse">
            <a:avLst/>
          </a:prstGeom>
          <a:noFill/>
          <a:ln>
            <a:noFill/>
          </a:ln>
        </p:spPr>
      </p:sp>
      <p:sp>
        <p:nvSpPr>
          <p:cNvPr id="152" name="Google Shape;152;p22"/>
          <p:cNvSpPr/>
          <p:nvPr>
            <p:ph idx="21" type="pic"/>
          </p:nvPr>
        </p:nvSpPr>
        <p:spPr>
          <a:xfrm>
            <a:off x="6124142" y="1755197"/>
            <a:ext cx="925800" cy="925800"/>
          </a:xfrm>
          <a:prstGeom prst="ellipse">
            <a:avLst/>
          </a:prstGeom>
          <a:noFill/>
          <a:ln>
            <a:noFill/>
          </a:ln>
        </p:spPr>
      </p:sp>
      <p:sp>
        <p:nvSpPr>
          <p:cNvPr id="153" name="Google Shape;153;p22"/>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chemeClr val="accent3"/>
        </a:solidFill>
      </p:bgPr>
    </p:bg>
    <p:spTree>
      <p:nvGrpSpPr>
        <p:cNvPr id="154" name="Shape 154"/>
        <p:cNvGrpSpPr/>
        <p:nvPr/>
      </p:nvGrpSpPr>
      <p:grpSpPr>
        <a:xfrm>
          <a:off x="0" y="0"/>
          <a:ext cx="0" cy="0"/>
          <a:chOff x="0" y="0"/>
          <a:chExt cx="0" cy="0"/>
        </a:xfrm>
      </p:grpSpPr>
      <p:sp>
        <p:nvSpPr>
          <p:cNvPr id="155" name="Google Shape;155;p23"/>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56" name="Google Shape;156;p23"/>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157" name="Google Shape;157;p23"/>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a:spcBef>
                <a:spcPts val="0"/>
              </a:spcBef>
              <a:spcAft>
                <a:spcPts val="0"/>
              </a:spcAft>
              <a:buClr>
                <a:schemeClr val="lt2"/>
              </a:buClr>
              <a:buSzPts val="500"/>
              <a:buNone/>
              <a:defRPr sz="500">
                <a:solidFill>
                  <a:schemeClr val="lt2"/>
                </a:solidFill>
              </a:defRPr>
            </a:lvl2pPr>
            <a:lvl3pPr lvl="2">
              <a:spcBef>
                <a:spcPts val="0"/>
              </a:spcBef>
              <a:spcAft>
                <a:spcPts val="0"/>
              </a:spcAft>
              <a:buClr>
                <a:schemeClr val="lt2"/>
              </a:buClr>
              <a:buSzPts val="500"/>
              <a:buNone/>
              <a:defRPr sz="500">
                <a:solidFill>
                  <a:schemeClr val="lt2"/>
                </a:solidFill>
              </a:defRPr>
            </a:lvl3pPr>
            <a:lvl4pPr lvl="3">
              <a:spcBef>
                <a:spcPts val="0"/>
              </a:spcBef>
              <a:spcAft>
                <a:spcPts val="0"/>
              </a:spcAft>
              <a:buClr>
                <a:schemeClr val="lt2"/>
              </a:buClr>
              <a:buSzPts val="500"/>
              <a:buNone/>
              <a:defRPr sz="500">
                <a:solidFill>
                  <a:schemeClr val="lt2"/>
                </a:solidFill>
              </a:defRPr>
            </a:lvl4pPr>
            <a:lvl5pPr lvl="4">
              <a:spcBef>
                <a:spcPts val="0"/>
              </a:spcBef>
              <a:spcAft>
                <a:spcPts val="0"/>
              </a:spcAft>
              <a:buClr>
                <a:schemeClr val="lt2"/>
              </a:buClr>
              <a:buSzPts val="500"/>
              <a:buNone/>
              <a:defRPr sz="500">
                <a:solidFill>
                  <a:schemeClr val="lt2"/>
                </a:solidFill>
              </a:defRPr>
            </a:lvl5pPr>
            <a:lvl6pPr lvl="5">
              <a:spcBef>
                <a:spcPts val="0"/>
              </a:spcBef>
              <a:spcAft>
                <a:spcPts val="0"/>
              </a:spcAft>
              <a:buClr>
                <a:schemeClr val="lt2"/>
              </a:buClr>
              <a:buSzPts val="500"/>
              <a:buNone/>
              <a:defRPr sz="500">
                <a:solidFill>
                  <a:schemeClr val="lt2"/>
                </a:solidFill>
              </a:defRPr>
            </a:lvl6pPr>
            <a:lvl7pPr lvl="6">
              <a:spcBef>
                <a:spcPts val="0"/>
              </a:spcBef>
              <a:spcAft>
                <a:spcPts val="0"/>
              </a:spcAft>
              <a:buClr>
                <a:schemeClr val="lt2"/>
              </a:buClr>
              <a:buSzPts val="500"/>
              <a:buNone/>
              <a:defRPr sz="500">
                <a:solidFill>
                  <a:schemeClr val="lt2"/>
                </a:solidFill>
              </a:defRPr>
            </a:lvl7pPr>
            <a:lvl8pPr lvl="7">
              <a:spcBef>
                <a:spcPts val="0"/>
              </a:spcBef>
              <a:spcAft>
                <a:spcPts val="0"/>
              </a:spcAft>
              <a:buClr>
                <a:schemeClr val="lt2"/>
              </a:buClr>
              <a:buSzPts val="500"/>
              <a:buNone/>
              <a:defRPr sz="500">
                <a:solidFill>
                  <a:schemeClr val="lt2"/>
                </a:solidFill>
              </a:defRPr>
            </a:lvl8pPr>
            <a:lvl9pPr lvl="8">
              <a:spcBef>
                <a:spcPts val="0"/>
              </a:spcBef>
              <a:spcAft>
                <a:spcPts val="0"/>
              </a:spcAft>
              <a:buClr>
                <a:schemeClr val="lt2"/>
              </a:buClr>
              <a:buSzPts val="500"/>
              <a:buNone/>
              <a:defRPr sz="500">
                <a:solidFill>
                  <a:schemeClr val="lt2"/>
                </a:solidFill>
              </a:defRPr>
            </a:lvl9pPr>
          </a:lstStyle>
          <a:p/>
        </p:txBody>
      </p:sp>
      <p:sp>
        <p:nvSpPr>
          <p:cNvPr id="158" name="Google Shape;158;p23"/>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159" name="Google Shape;159;p2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0" name="Google Shape;160;p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61" name="Shape 161"/>
        <p:cNvGrpSpPr/>
        <p:nvPr/>
      </p:nvGrpSpPr>
      <p:grpSpPr>
        <a:xfrm>
          <a:off x="0" y="0"/>
          <a:ext cx="0" cy="0"/>
          <a:chOff x="0" y="0"/>
          <a:chExt cx="0" cy="0"/>
        </a:xfrm>
      </p:grpSpPr>
      <p:sp>
        <p:nvSpPr>
          <p:cNvPr id="162" name="Google Shape;162;p24"/>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3" name="Google Shape;163;p2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64" name="Google Shape;164;p24"/>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65" name="Google Shape;165;p2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6" name="Google Shape;166;p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4"/>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68" name="Shape 168"/>
        <p:cNvGrpSpPr/>
        <p:nvPr/>
      </p:nvGrpSpPr>
      <p:grpSpPr>
        <a:xfrm>
          <a:off x="0" y="0"/>
          <a:ext cx="0" cy="0"/>
          <a:chOff x="0" y="0"/>
          <a:chExt cx="0" cy="0"/>
        </a:xfrm>
      </p:grpSpPr>
      <p:sp>
        <p:nvSpPr>
          <p:cNvPr id="169" name="Google Shape;169;p25"/>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70" name="Google Shape;170;p25"/>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171" name="Google Shape;171;p25"/>
          <p:cNvSpPr/>
          <p:nvPr>
            <p:ph idx="2" type="pic"/>
          </p:nvPr>
        </p:nvSpPr>
        <p:spPr>
          <a:xfrm>
            <a:off x="94" y="0"/>
            <a:ext cx="3507900" cy="5143500"/>
          </a:xfrm>
          <a:prstGeom prst="rect">
            <a:avLst/>
          </a:prstGeom>
          <a:noFill/>
          <a:ln>
            <a:noFill/>
          </a:ln>
        </p:spPr>
      </p:sp>
      <p:pic>
        <p:nvPicPr>
          <p:cNvPr id="172" name="Google Shape;172;p2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3" name="Google Shape;173;p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5"/>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75" name="Google Shape;175;p25"/>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76" name="Google Shape;176;p25"/>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77" name="Shape 177"/>
        <p:cNvGrpSpPr/>
        <p:nvPr/>
      </p:nvGrpSpPr>
      <p:grpSpPr>
        <a:xfrm>
          <a:off x="0" y="0"/>
          <a:ext cx="0" cy="0"/>
          <a:chOff x="0" y="0"/>
          <a:chExt cx="0" cy="0"/>
        </a:xfrm>
      </p:grpSpPr>
      <p:sp>
        <p:nvSpPr>
          <p:cNvPr id="178" name="Google Shape;178;p26"/>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179" name="Google Shape;179;p26"/>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0" name="Google Shape;180;p26"/>
          <p:cNvSpPr/>
          <p:nvPr>
            <p:ph idx="2" type="pic"/>
          </p:nvPr>
        </p:nvSpPr>
        <p:spPr>
          <a:xfrm>
            <a:off x="329153" y="1153500"/>
            <a:ext cx="1631400" cy="2232300"/>
          </a:xfrm>
          <a:prstGeom prst="rect">
            <a:avLst/>
          </a:prstGeom>
          <a:noFill/>
          <a:ln>
            <a:noFill/>
          </a:ln>
        </p:spPr>
      </p:sp>
      <p:pic>
        <p:nvPicPr>
          <p:cNvPr id="181" name="Google Shape;181;p2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2" name="Google Shape;182;p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6"/>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4" name="Google Shape;184;p26"/>
          <p:cNvSpPr/>
          <p:nvPr>
            <p:ph idx="4" type="pic"/>
          </p:nvPr>
        </p:nvSpPr>
        <p:spPr>
          <a:xfrm>
            <a:off x="2613882" y="1153500"/>
            <a:ext cx="1631400" cy="2232300"/>
          </a:xfrm>
          <a:prstGeom prst="rect">
            <a:avLst/>
          </a:prstGeom>
          <a:noFill/>
          <a:ln>
            <a:noFill/>
          </a:ln>
        </p:spPr>
      </p:sp>
      <p:sp>
        <p:nvSpPr>
          <p:cNvPr id="185" name="Google Shape;185;p26"/>
          <p:cNvSpPr/>
          <p:nvPr>
            <p:ph idx="5" type="pic"/>
          </p:nvPr>
        </p:nvSpPr>
        <p:spPr>
          <a:xfrm>
            <a:off x="4898612" y="1153500"/>
            <a:ext cx="1631400" cy="2232300"/>
          </a:xfrm>
          <a:prstGeom prst="rect">
            <a:avLst/>
          </a:prstGeom>
          <a:noFill/>
          <a:ln>
            <a:noFill/>
          </a:ln>
        </p:spPr>
      </p:sp>
      <p:sp>
        <p:nvSpPr>
          <p:cNvPr id="186" name="Google Shape;186;p26"/>
          <p:cNvSpPr/>
          <p:nvPr>
            <p:ph idx="6" type="pic"/>
          </p:nvPr>
        </p:nvSpPr>
        <p:spPr>
          <a:xfrm>
            <a:off x="7183342" y="1153500"/>
            <a:ext cx="1631400" cy="2232300"/>
          </a:xfrm>
          <a:prstGeom prst="rect">
            <a:avLst/>
          </a:prstGeom>
          <a:noFill/>
          <a:ln>
            <a:noFill/>
          </a:ln>
        </p:spPr>
      </p:sp>
      <p:sp>
        <p:nvSpPr>
          <p:cNvPr id="187" name="Google Shape;187;p26"/>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8" name="Google Shape;188;p26"/>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9" name="Google Shape;189;p26"/>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0" name="Google Shape;190;p26"/>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91" name="Google Shape;191;p26"/>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2" name="Google Shape;192;p26"/>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93" name="Shape 193"/>
        <p:cNvGrpSpPr/>
        <p:nvPr/>
      </p:nvGrpSpPr>
      <p:grpSpPr>
        <a:xfrm>
          <a:off x="0" y="0"/>
          <a:ext cx="0" cy="0"/>
          <a:chOff x="0" y="0"/>
          <a:chExt cx="0" cy="0"/>
        </a:xfrm>
      </p:grpSpPr>
      <p:sp>
        <p:nvSpPr>
          <p:cNvPr id="194" name="Google Shape;194;p27"/>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5" name="Google Shape;195;p27"/>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SzPts val="2700"/>
              <a:buFont typeface="DM Sans"/>
              <a:buNone/>
              <a:defRPr b="1" sz="2700">
                <a:latin typeface="DM Sans"/>
                <a:ea typeface="DM Sans"/>
                <a:cs typeface="DM Sans"/>
                <a:sym typeface="DM Sans"/>
              </a:defRPr>
            </a:lvl2pPr>
            <a:lvl3pPr lvl="2" algn="ctr">
              <a:spcBef>
                <a:spcPts val="0"/>
              </a:spcBef>
              <a:spcAft>
                <a:spcPts val="0"/>
              </a:spcAft>
              <a:buSzPts val="2700"/>
              <a:buFont typeface="DM Sans"/>
              <a:buNone/>
              <a:defRPr b="1" sz="2700">
                <a:latin typeface="DM Sans"/>
                <a:ea typeface="DM Sans"/>
                <a:cs typeface="DM Sans"/>
                <a:sym typeface="DM Sans"/>
              </a:defRPr>
            </a:lvl3pPr>
            <a:lvl4pPr lvl="3" algn="ctr">
              <a:spcBef>
                <a:spcPts val="0"/>
              </a:spcBef>
              <a:spcAft>
                <a:spcPts val="0"/>
              </a:spcAft>
              <a:buSzPts val="2700"/>
              <a:buFont typeface="DM Sans"/>
              <a:buNone/>
              <a:defRPr b="1" sz="2700">
                <a:latin typeface="DM Sans"/>
                <a:ea typeface="DM Sans"/>
                <a:cs typeface="DM Sans"/>
                <a:sym typeface="DM Sans"/>
              </a:defRPr>
            </a:lvl4pPr>
            <a:lvl5pPr lvl="4" algn="ctr">
              <a:spcBef>
                <a:spcPts val="0"/>
              </a:spcBef>
              <a:spcAft>
                <a:spcPts val="0"/>
              </a:spcAft>
              <a:buSzPts val="2700"/>
              <a:buFont typeface="DM Sans"/>
              <a:buNone/>
              <a:defRPr b="1" sz="2700">
                <a:latin typeface="DM Sans"/>
                <a:ea typeface="DM Sans"/>
                <a:cs typeface="DM Sans"/>
                <a:sym typeface="DM Sans"/>
              </a:defRPr>
            </a:lvl5pPr>
            <a:lvl6pPr lvl="5" algn="ctr">
              <a:spcBef>
                <a:spcPts val="0"/>
              </a:spcBef>
              <a:spcAft>
                <a:spcPts val="0"/>
              </a:spcAft>
              <a:buSzPts val="2700"/>
              <a:buFont typeface="DM Sans"/>
              <a:buNone/>
              <a:defRPr b="1" sz="2700">
                <a:latin typeface="DM Sans"/>
                <a:ea typeface="DM Sans"/>
                <a:cs typeface="DM Sans"/>
                <a:sym typeface="DM Sans"/>
              </a:defRPr>
            </a:lvl6pPr>
            <a:lvl7pPr lvl="6" algn="ctr">
              <a:spcBef>
                <a:spcPts val="0"/>
              </a:spcBef>
              <a:spcAft>
                <a:spcPts val="0"/>
              </a:spcAft>
              <a:buSzPts val="2700"/>
              <a:buFont typeface="DM Sans"/>
              <a:buNone/>
              <a:defRPr b="1" sz="2700">
                <a:latin typeface="DM Sans"/>
                <a:ea typeface="DM Sans"/>
                <a:cs typeface="DM Sans"/>
                <a:sym typeface="DM Sans"/>
              </a:defRPr>
            </a:lvl7pPr>
            <a:lvl8pPr lvl="7" algn="ctr">
              <a:spcBef>
                <a:spcPts val="0"/>
              </a:spcBef>
              <a:spcAft>
                <a:spcPts val="0"/>
              </a:spcAft>
              <a:buSzPts val="2700"/>
              <a:buFont typeface="DM Sans"/>
              <a:buNone/>
              <a:defRPr b="1" sz="2700">
                <a:latin typeface="DM Sans"/>
                <a:ea typeface="DM Sans"/>
                <a:cs typeface="DM Sans"/>
                <a:sym typeface="DM Sans"/>
              </a:defRPr>
            </a:lvl8pPr>
            <a:lvl9pPr lvl="8"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196" name="Google Shape;196;p2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7" name="Google Shape;197;p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98" name="Shape 198"/>
        <p:cNvGrpSpPr/>
        <p:nvPr/>
      </p:nvGrpSpPr>
      <p:grpSpPr>
        <a:xfrm>
          <a:off x="0" y="0"/>
          <a:ext cx="0" cy="0"/>
          <a:chOff x="0" y="0"/>
          <a:chExt cx="0" cy="0"/>
        </a:xfrm>
      </p:grpSpPr>
      <p:pic>
        <p:nvPicPr>
          <p:cNvPr id="199" name="Google Shape;199;p2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0" name="Google Shape;200;p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202" name="Google Shape;202;p28"/>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03" name="Google Shape;203;p28"/>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204" name="Shape 204"/>
        <p:cNvGrpSpPr/>
        <p:nvPr/>
      </p:nvGrpSpPr>
      <p:grpSpPr>
        <a:xfrm>
          <a:off x="0" y="0"/>
          <a:ext cx="0" cy="0"/>
          <a:chOff x="0" y="0"/>
          <a:chExt cx="0" cy="0"/>
        </a:xfrm>
      </p:grpSpPr>
      <p:sp>
        <p:nvSpPr>
          <p:cNvPr id="205" name="Google Shape;205;p29"/>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6" name="Google Shape;206;p29"/>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07" name="Google Shape;207;p29"/>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08" name="Google Shape;208;p29"/>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09" name="Google Shape;209;p2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0" name="Google Shape;210;p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29"/>
          <p:cNvSpPr/>
          <p:nvPr>
            <p:ph idx="3" type="pic"/>
          </p:nvPr>
        </p:nvSpPr>
        <p:spPr>
          <a:xfrm>
            <a:off x="5169319" y="3261098"/>
            <a:ext cx="926700" cy="926700"/>
          </a:xfrm>
          <a:prstGeom prst="ellipse">
            <a:avLst/>
          </a:prstGeom>
          <a:noFill/>
          <a:ln>
            <a:noFill/>
          </a:ln>
        </p:spPr>
      </p:sp>
      <p:sp>
        <p:nvSpPr>
          <p:cNvPr id="212" name="Google Shape;212;p29"/>
          <p:cNvSpPr/>
          <p:nvPr>
            <p:ph idx="4" type="pic"/>
          </p:nvPr>
        </p:nvSpPr>
        <p:spPr>
          <a:xfrm>
            <a:off x="5169319" y="1887348"/>
            <a:ext cx="926700" cy="926700"/>
          </a:xfrm>
          <a:prstGeom prst="ellipse">
            <a:avLst/>
          </a:prstGeom>
          <a:noFill/>
          <a:ln>
            <a:noFill/>
          </a:ln>
        </p:spPr>
      </p:sp>
      <p:sp>
        <p:nvSpPr>
          <p:cNvPr id="213" name="Google Shape;213;p29"/>
          <p:cNvSpPr txBox="1"/>
          <p:nvPr>
            <p:ph idx="5" type="subTitle"/>
          </p:nvPr>
        </p:nvSpPr>
        <p:spPr>
          <a:xfrm>
            <a:off x="6289792" y="200059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4" name="Google Shape;214;p29"/>
          <p:cNvSpPr txBox="1"/>
          <p:nvPr>
            <p:ph idx="6" type="subTitle"/>
          </p:nvPr>
        </p:nvSpPr>
        <p:spPr>
          <a:xfrm>
            <a:off x="6289792" y="235069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215" name="Google Shape;215;p29"/>
          <p:cNvSpPr txBox="1"/>
          <p:nvPr>
            <p:ph idx="7" type="subTitle"/>
          </p:nvPr>
        </p:nvSpPr>
        <p:spPr>
          <a:xfrm>
            <a:off x="6289792" y="337434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6" name="Google Shape;216;p29"/>
          <p:cNvSpPr txBox="1"/>
          <p:nvPr>
            <p:ph idx="8" type="subTitle"/>
          </p:nvPr>
        </p:nvSpPr>
        <p:spPr>
          <a:xfrm>
            <a:off x="6289792" y="3724447"/>
            <a:ext cx="17736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217" name="Shape 217"/>
        <p:cNvGrpSpPr/>
        <p:nvPr/>
      </p:nvGrpSpPr>
      <p:grpSpPr>
        <a:xfrm>
          <a:off x="0" y="0"/>
          <a:ext cx="0" cy="0"/>
          <a:chOff x="0" y="0"/>
          <a:chExt cx="0" cy="0"/>
        </a:xfrm>
      </p:grpSpPr>
      <p:pic>
        <p:nvPicPr>
          <p:cNvPr id="218" name="Google Shape;218;p30"/>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219" name="Google Shape;219;p30"/>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20" name="Google Shape;220;p30"/>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21" name="Google Shape;221;p30"/>
          <p:cNvSpPr/>
          <p:nvPr>
            <p:ph idx="2" type="pic"/>
          </p:nvPr>
        </p:nvSpPr>
        <p:spPr>
          <a:xfrm>
            <a:off x="4030605" y="729563"/>
            <a:ext cx="5287800" cy="3656700"/>
          </a:xfrm>
          <a:prstGeom prst="roundRect">
            <a:avLst>
              <a:gd fmla="val 858" name="adj"/>
            </a:avLst>
          </a:prstGeom>
          <a:noFill/>
          <a:ln>
            <a:noFill/>
          </a:ln>
        </p:spPr>
      </p:sp>
      <p:pic>
        <p:nvPicPr>
          <p:cNvPr id="222" name="Google Shape;222;p30"/>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223" name="Google Shape;223;p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224" name="Shape 224"/>
        <p:cNvGrpSpPr/>
        <p:nvPr/>
      </p:nvGrpSpPr>
      <p:grpSpPr>
        <a:xfrm>
          <a:off x="0" y="0"/>
          <a:ext cx="0" cy="0"/>
          <a:chOff x="0" y="0"/>
          <a:chExt cx="0" cy="0"/>
        </a:xfrm>
      </p:grpSpPr>
      <p:sp>
        <p:nvSpPr>
          <p:cNvPr id="225" name="Google Shape;225;p3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226" name="Google Shape;226;p3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7" name="Google Shape;227;p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lt1"/>
                </a:solidFill>
                <a:latin typeface="JetBrains Mono"/>
                <a:ea typeface="JetBrains Mono"/>
                <a:cs typeface="JetBrains Mono"/>
                <a:sym typeface="JetBrains Mono"/>
              </a:defRPr>
            </a:lvl1pPr>
            <a:lvl2pPr lvl="1" algn="r">
              <a:buNone/>
              <a:defRPr sz="900">
                <a:solidFill>
                  <a:schemeClr val="lt1"/>
                </a:solidFill>
                <a:latin typeface="JetBrains Mono"/>
                <a:ea typeface="JetBrains Mono"/>
                <a:cs typeface="JetBrains Mono"/>
                <a:sym typeface="JetBrains Mono"/>
              </a:defRPr>
            </a:lvl2pPr>
            <a:lvl3pPr lvl="2" algn="r">
              <a:buNone/>
              <a:defRPr sz="900">
                <a:solidFill>
                  <a:schemeClr val="lt1"/>
                </a:solidFill>
                <a:latin typeface="JetBrains Mono"/>
                <a:ea typeface="JetBrains Mono"/>
                <a:cs typeface="JetBrains Mono"/>
                <a:sym typeface="JetBrains Mono"/>
              </a:defRPr>
            </a:lvl3pPr>
            <a:lvl4pPr lvl="3" algn="r">
              <a:buNone/>
              <a:defRPr sz="900">
                <a:solidFill>
                  <a:schemeClr val="lt1"/>
                </a:solidFill>
                <a:latin typeface="JetBrains Mono"/>
                <a:ea typeface="JetBrains Mono"/>
                <a:cs typeface="JetBrains Mono"/>
                <a:sym typeface="JetBrains Mono"/>
              </a:defRPr>
            </a:lvl4pPr>
            <a:lvl5pPr lvl="4" algn="r">
              <a:buNone/>
              <a:defRPr sz="900">
                <a:solidFill>
                  <a:schemeClr val="lt1"/>
                </a:solidFill>
                <a:latin typeface="JetBrains Mono"/>
                <a:ea typeface="JetBrains Mono"/>
                <a:cs typeface="JetBrains Mono"/>
                <a:sym typeface="JetBrains Mono"/>
              </a:defRPr>
            </a:lvl5pPr>
            <a:lvl6pPr lvl="5" algn="r">
              <a:buNone/>
              <a:defRPr sz="900">
                <a:solidFill>
                  <a:schemeClr val="lt1"/>
                </a:solidFill>
                <a:latin typeface="JetBrains Mono"/>
                <a:ea typeface="JetBrains Mono"/>
                <a:cs typeface="JetBrains Mono"/>
                <a:sym typeface="JetBrains Mono"/>
              </a:defRPr>
            </a:lvl6pPr>
            <a:lvl7pPr lvl="6" algn="r">
              <a:buNone/>
              <a:defRPr sz="900">
                <a:solidFill>
                  <a:schemeClr val="lt1"/>
                </a:solidFill>
                <a:latin typeface="JetBrains Mono"/>
                <a:ea typeface="JetBrains Mono"/>
                <a:cs typeface="JetBrains Mono"/>
                <a:sym typeface="JetBrains Mono"/>
              </a:defRPr>
            </a:lvl7pPr>
            <a:lvl8pPr lvl="7" algn="r">
              <a:buNone/>
              <a:defRPr sz="900">
                <a:solidFill>
                  <a:schemeClr val="lt1"/>
                </a:solidFill>
                <a:latin typeface="JetBrains Mono"/>
                <a:ea typeface="JetBrains Mono"/>
                <a:cs typeface="JetBrains Mono"/>
                <a:sym typeface="JetBrains Mono"/>
              </a:defRPr>
            </a:lvl8pPr>
            <a:lvl9pPr lvl="8"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29" name="Google Shape;229;p3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230" name="Google Shape;230;p31"/>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231" name="Google Shape;231;p31"/>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232" name="Shape 232"/>
        <p:cNvGrpSpPr/>
        <p:nvPr/>
      </p:nvGrpSpPr>
      <p:grpSpPr>
        <a:xfrm>
          <a:off x="0" y="0"/>
          <a:ext cx="0" cy="0"/>
          <a:chOff x="0" y="0"/>
          <a:chExt cx="0" cy="0"/>
        </a:xfrm>
      </p:grpSpPr>
      <p:sp>
        <p:nvSpPr>
          <p:cNvPr id="233" name="Google Shape;233;p32"/>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34" name="Google Shape;234;p32"/>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5" name="Google Shape;235;p32"/>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36" name="Google Shape;236;p32"/>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7" name="Google Shape;237;p32"/>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38" name="Google Shape;238;p3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39" name="Google Shape;239;p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32"/>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241" name="Google Shape;241;p32"/>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242" name="Shape 242"/>
        <p:cNvGrpSpPr/>
        <p:nvPr/>
      </p:nvGrpSpPr>
      <p:grpSpPr>
        <a:xfrm>
          <a:off x="0" y="0"/>
          <a:ext cx="0" cy="0"/>
          <a:chOff x="0" y="0"/>
          <a:chExt cx="0" cy="0"/>
        </a:xfrm>
      </p:grpSpPr>
      <p:sp>
        <p:nvSpPr>
          <p:cNvPr id="243" name="Google Shape;243;p33"/>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4" name="Google Shape;244;p33"/>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45" name="Google Shape;245;p33"/>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46" name="Google Shape;246;p33"/>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47" name="Google Shape;247;p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248" name="Google Shape;248;p3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49" name="Google Shape;249;p33"/>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0" name="Google Shape;250;p33"/>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1" name="Google Shape;251;p33"/>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2" name="Google Shape;252;p33"/>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3" name="Google Shape;253;p33"/>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4" name="Google Shape;254;p33"/>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5" name="Google Shape;255;p33"/>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6" name="Google Shape;256;p33"/>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257" name="Shape 257"/>
        <p:cNvGrpSpPr/>
        <p:nvPr/>
      </p:nvGrpSpPr>
      <p:grpSpPr>
        <a:xfrm>
          <a:off x="0" y="0"/>
          <a:ext cx="0" cy="0"/>
          <a:chOff x="0" y="0"/>
          <a:chExt cx="0" cy="0"/>
        </a:xfrm>
      </p:grpSpPr>
      <p:pic>
        <p:nvPicPr>
          <p:cNvPr id="258" name="Google Shape;258;p3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59" name="Google Shape;259;p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260" name="Shape 260"/>
        <p:cNvGrpSpPr/>
        <p:nvPr/>
      </p:nvGrpSpPr>
      <p:grpSpPr>
        <a:xfrm>
          <a:off x="0" y="0"/>
          <a:ext cx="0" cy="0"/>
          <a:chOff x="0" y="0"/>
          <a:chExt cx="0" cy="0"/>
        </a:xfrm>
      </p:grpSpPr>
      <p:sp>
        <p:nvSpPr>
          <p:cNvPr id="261" name="Google Shape;261;p35"/>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2" name="Google Shape;262;p35"/>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3" name="Google Shape;263;p35"/>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4" name="Google Shape;264;p35"/>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5" name="Google Shape;265;p35"/>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266" name="Google Shape;266;p35"/>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267" name="Google Shape;267;p35"/>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268" name="Google Shape;268;p35"/>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sp>
        <p:nvSpPr>
          <p:cNvPr id="269" name="Google Shape;269;p35"/>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800"/>
              <a:buNone/>
              <a:defRPr sz="1800">
                <a:solidFill>
                  <a:schemeClr val="lt2"/>
                </a:solidFill>
              </a:defRPr>
            </a:lvl2pPr>
            <a:lvl3pPr lvl="2">
              <a:spcBef>
                <a:spcPts val="0"/>
              </a:spcBef>
              <a:spcAft>
                <a:spcPts val="0"/>
              </a:spcAft>
              <a:buClr>
                <a:schemeClr val="lt2"/>
              </a:buClr>
              <a:buSzPts val="1800"/>
              <a:buNone/>
              <a:defRPr sz="1800">
                <a:solidFill>
                  <a:schemeClr val="lt2"/>
                </a:solidFill>
              </a:defRPr>
            </a:lvl3pPr>
            <a:lvl4pPr lvl="3">
              <a:spcBef>
                <a:spcPts val="0"/>
              </a:spcBef>
              <a:spcAft>
                <a:spcPts val="0"/>
              </a:spcAft>
              <a:buClr>
                <a:schemeClr val="lt2"/>
              </a:buClr>
              <a:buSzPts val="1800"/>
              <a:buNone/>
              <a:defRPr sz="1800">
                <a:solidFill>
                  <a:schemeClr val="lt2"/>
                </a:solidFill>
              </a:defRPr>
            </a:lvl4pPr>
            <a:lvl5pPr lvl="4">
              <a:spcBef>
                <a:spcPts val="0"/>
              </a:spcBef>
              <a:spcAft>
                <a:spcPts val="0"/>
              </a:spcAft>
              <a:buClr>
                <a:schemeClr val="lt2"/>
              </a:buClr>
              <a:buSzPts val="1800"/>
              <a:buNone/>
              <a:defRPr sz="1800">
                <a:solidFill>
                  <a:schemeClr val="lt2"/>
                </a:solidFill>
              </a:defRPr>
            </a:lvl5pPr>
            <a:lvl6pPr lvl="5">
              <a:spcBef>
                <a:spcPts val="0"/>
              </a:spcBef>
              <a:spcAft>
                <a:spcPts val="0"/>
              </a:spcAft>
              <a:buClr>
                <a:schemeClr val="lt2"/>
              </a:buClr>
              <a:buSzPts val="1800"/>
              <a:buNone/>
              <a:defRPr sz="1800">
                <a:solidFill>
                  <a:schemeClr val="lt2"/>
                </a:solidFill>
              </a:defRPr>
            </a:lvl6pPr>
            <a:lvl7pPr lvl="6">
              <a:spcBef>
                <a:spcPts val="0"/>
              </a:spcBef>
              <a:spcAft>
                <a:spcPts val="0"/>
              </a:spcAft>
              <a:buClr>
                <a:schemeClr val="lt2"/>
              </a:buClr>
              <a:buSzPts val="1800"/>
              <a:buNone/>
              <a:defRPr sz="1800">
                <a:solidFill>
                  <a:schemeClr val="lt2"/>
                </a:solidFill>
              </a:defRPr>
            </a:lvl7pPr>
            <a:lvl8pPr lvl="7">
              <a:spcBef>
                <a:spcPts val="0"/>
              </a:spcBef>
              <a:spcAft>
                <a:spcPts val="0"/>
              </a:spcAft>
              <a:buClr>
                <a:schemeClr val="lt2"/>
              </a:buClr>
              <a:buSzPts val="1800"/>
              <a:buNone/>
              <a:defRPr sz="1800">
                <a:solidFill>
                  <a:schemeClr val="lt2"/>
                </a:solidFill>
              </a:defRPr>
            </a:lvl8pPr>
            <a:lvl9pPr lvl="8">
              <a:spcBef>
                <a:spcPts val="0"/>
              </a:spcBef>
              <a:spcAft>
                <a:spcPts val="0"/>
              </a:spcAft>
              <a:buClr>
                <a:schemeClr val="lt2"/>
              </a:buClr>
              <a:buSzPts val="1800"/>
              <a:buNone/>
              <a:defRPr sz="1800">
                <a:solidFill>
                  <a:schemeClr val="lt2"/>
                </a:solidFill>
              </a:defRPr>
            </a:lvl9pPr>
          </a:lstStyle>
          <a:p/>
        </p:txBody>
      </p:sp>
      <p:pic>
        <p:nvPicPr>
          <p:cNvPr id="270" name="Google Shape;270;p3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1" name="Google Shape;271;p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272" name="Shape 272"/>
        <p:cNvGrpSpPr/>
        <p:nvPr/>
      </p:nvGrpSpPr>
      <p:grpSpPr>
        <a:xfrm>
          <a:off x="0" y="0"/>
          <a:ext cx="0" cy="0"/>
          <a:chOff x="0" y="0"/>
          <a:chExt cx="0" cy="0"/>
        </a:xfrm>
      </p:grpSpPr>
      <p:sp>
        <p:nvSpPr>
          <p:cNvPr id="273" name="Google Shape;273;p36"/>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4" name="Google Shape;274;p36"/>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5" name="Google Shape;275;p36"/>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6" name="Google Shape;276;p36"/>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7" name="Google Shape;277;p3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pic>
        <p:nvPicPr>
          <p:cNvPr id="278" name="Google Shape;278;p3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9" name="Google Shape;279;p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280" name="Shape 280"/>
        <p:cNvGrpSpPr/>
        <p:nvPr/>
      </p:nvGrpSpPr>
      <p:grpSpPr>
        <a:xfrm>
          <a:off x="0" y="0"/>
          <a:ext cx="0" cy="0"/>
          <a:chOff x="0" y="0"/>
          <a:chExt cx="0" cy="0"/>
        </a:xfrm>
      </p:grpSpPr>
      <p:pic>
        <p:nvPicPr>
          <p:cNvPr id="281" name="Google Shape;281;p3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82" name="Google Shape;282;p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84" name="Google Shape;284;p3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85" name="Google Shape;285;p37"/>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6" name="Google Shape;286;p37"/>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7" name="Google Shape;287;p37"/>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8" name="Google Shape;288;p37"/>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9" name="Google Shape;289;p37"/>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0" name="Google Shape;290;p37"/>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91" name="Google Shape;291;p37"/>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2" name="Google Shape;292;p37"/>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3" name="Google Shape;293;p37"/>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4" name="Google Shape;294;p37"/>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5" name="Google Shape;295;p37"/>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6" name="Google Shape;296;p37"/>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297" name="Shape 297"/>
        <p:cNvGrpSpPr/>
        <p:nvPr/>
      </p:nvGrpSpPr>
      <p:grpSpPr>
        <a:xfrm>
          <a:off x="0" y="0"/>
          <a:ext cx="0" cy="0"/>
          <a:chOff x="0" y="0"/>
          <a:chExt cx="0" cy="0"/>
        </a:xfrm>
      </p:grpSpPr>
      <p:pic>
        <p:nvPicPr>
          <p:cNvPr id="298" name="Google Shape;298;p3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99" name="Google Shape;299;p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3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01" name="Google Shape;301;p38"/>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2" name="Google Shape;302;p38"/>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3" name="Google Shape;303;p38"/>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4" name="Google Shape;304;p38"/>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5" name="Google Shape;305;p38"/>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6" name="Google Shape;306;p38"/>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307" name="Shape 307"/>
        <p:cNvGrpSpPr/>
        <p:nvPr/>
      </p:nvGrpSpPr>
      <p:grpSpPr>
        <a:xfrm>
          <a:off x="0" y="0"/>
          <a:ext cx="0" cy="0"/>
          <a:chOff x="0" y="0"/>
          <a:chExt cx="0" cy="0"/>
        </a:xfrm>
      </p:grpSpPr>
      <p:pic>
        <p:nvPicPr>
          <p:cNvPr id="308" name="Google Shape;308;p3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09" name="Google Shape;309;p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3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11" name="Google Shape;311;p39"/>
          <p:cNvSpPr/>
          <p:nvPr/>
        </p:nvSpPr>
        <p:spPr>
          <a:xfrm>
            <a:off x="3497366"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2" name="Google Shape;312;p39"/>
          <p:cNvSpPr/>
          <p:nvPr/>
        </p:nvSpPr>
        <p:spPr>
          <a:xfrm>
            <a:off x="3497366"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3" name="Google Shape;313;p39"/>
          <p:cNvSpPr/>
          <p:nvPr/>
        </p:nvSpPr>
        <p:spPr>
          <a:xfrm>
            <a:off x="3497366"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4" name="Google Shape;314;p39"/>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5" name="Google Shape;315;p39"/>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6" name="Google Shape;316;p39"/>
          <p:cNvSpPr/>
          <p:nvPr/>
        </p:nvSpPr>
        <p:spPr>
          <a:xfrm>
            <a:off x="6140644"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7" name="Google Shape;317;p39"/>
          <p:cNvSpPr/>
          <p:nvPr/>
        </p:nvSpPr>
        <p:spPr>
          <a:xfrm>
            <a:off x="6140644"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8" name="Google Shape;318;p39"/>
          <p:cNvSpPr/>
          <p:nvPr/>
        </p:nvSpPr>
        <p:spPr>
          <a:xfrm>
            <a:off x="6140644"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9" name="Google Shape;319;p39"/>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0" name="Google Shape;320;p39"/>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1" name="Google Shape;321;p39"/>
          <p:cNvSpPr/>
          <p:nvPr/>
        </p:nvSpPr>
        <p:spPr>
          <a:xfrm>
            <a:off x="854087" y="1843247"/>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2" name="Google Shape;322;p39"/>
          <p:cNvSpPr/>
          <p:nvPr/>
        </p:nvSpPr>
        <p:spPr>
          <a:xfrm>
            <a:off x="854087" y="1382672"/>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3" name="Google Shape;323;p39"/>
          <p:cNvSpPr/>
          <p:nvPr/>
        </p:nvSpPr>
        <p:spPr>
          <a:xfrm>
            <a:off x="854087" y="3783853"/>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4" name="Google Shape;324;p39"/>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5" name="Google Shape;325;p39"/>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6" name="Google Shape;326;p39"/>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7" name="Google Shape;327;p39"/>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8" name="Google Shape;328;p39"/>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329" name="Shape 329"/>
        <p:cNvGrpSpPr/>
        <p:nvPr/>
      </p:nvGrpSpPr>
      <p:grpSpPr>
        <a:xfrm>
          <a:off x="0" y="0"/>
          <a:ext cx="0" cy="0"/>
          <a:chOff x="0" y="0"/>
          <a:chExt cx="0" cy="0"/>
        </a:xfrm>
      </p:grpSpPr>
      <p:sp>
        <p:nvSpPr>
          <p:cNvPr id="330" name="Google Shape;330;p40"/>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31" name="Google Shape;331;p4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32" name="Google Shape;332;p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4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334" name="Google Shape;334;p4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335" name="Google Shape;335;p4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36" name="Google Shape;336;p40"/>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7" name="Google Shape;337;p40"/>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38" name="Google Shape;338;p40"/>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9" name="Google Shape;339;p40"/>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40" name="Google Shape;340;p40"/>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1" name="Google Shape;341;p40"/>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342" name="Shape 342"/>
        <p:cNvGrpSpPr/>
        <p:nvPr/>
      </p:nvGrpSpPr>
      <p:grpSpPr>
        <a:xfrm>
          <a:off x="0" y="0"/>
          <a:ext cx="0" cy="0"/>
          <a:chOff x="0" y="0"/>
          <a:chExt cx="0" cy="0"/>
        </a:xfrm>
      </p:grpSpPr>
      <p:sp>
        <p:nvSpPr>
          <p:cNvPr id="343" name="Google Shape;343;p41"/>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44" name="Google Shape;344;p4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45" name="Google Shape;345;p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41"/>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347" name="Google Shape;347;p41"/>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48" name="Google Shape;348;p41"/>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9" name="Google Shape;349;p41"/>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0" name="Google Shape;350;p41"/>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1" name="Google Shape;351;p41"/>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2" name="Google Shape;352;p41"/>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3" name="Google Shape;353;p41"/>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354" name="Shape 354"/>
        <p:cNvGrpSpPr/>
        <p:nvPr/>
      </p:nvGrpSpPr>
      <p:grpSpPr>
        <a:xfrm>
          <a:off x="0" y="0"/>
          <a:ext cx="0" cy="0"/>
          <a:chOff x="0" y="0"/>
          <a:chExt cx="0" cy="0"/>
        </a:xfrm>
      </p:grpSpPr>
      <p:pic>
        <p:nvPicPr>
          <p:cNvPr id="355" name="Google Shape;355;p4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56" name="Google Shape;356;p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57" name="Google Shape;357;p42"/>
          <p:cNvSpPr/>
          <p:nvPr/>
        </p:nvSpPr>
        <p:spPr>
          <a:xfrm>
            <a:off x="798900" y="1731275"/>
            <a:ext cx="22902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3448500"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6098119"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61" name="Google Shape;361;p42"/>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2" name="Google Shape;362;p42"/>
          <p:cNvSpPr txBox="1"/>
          <p:nvPr>
            <p:ph idx="2" type="subTitle"/>
          </p:nvPr>
        </p:nvSpPr>
        <p:spPr>
          <a:xfrm>
            <a:off x="998725"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3" name="Google Shape;363;p42"/>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4" name="Google Shape;364;p42"/>
          <p:cNvSpPr txBox="1"/>
          <p:nvPr>
            <p:ph idx="3" type="subTitle"/>
          </p:nvPr>
        </p:nvSpPr>
        <p:spPr>
          <a:xfrm>
            <a:off x="3642608"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5" name="Google Shape;365;p42"/>
          <p:cNvSpPr txBox="1"/>
          <p:nvPr>
            <p:ph idx="4" type="subTitle"/>
          </p:nvPr>
        </p:nvSpPr>
        <p:spPr>
          <a:xfrm>
            <a:off x="3642608"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6" name="Google Shape;366;p42"/>
          <p:cNvSpPr/>
          <p:nvPr/>
        </p:nvSpPr>
        <p:spPr>
          <a:xfrm>
            <a:off x="3642599"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7" name="Google Shape;367;p42"/>
          <p:cNvSpPr txBox="1"/>
          <p:nvPr>
            <p:ph idx="5" type="subTitle"/>
          </p:nvPr>
        </p:nvSpPr>
        <p:spPr>
          <a:xfrm>
            <a:off x="6286497"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8" name="Google Shape;368;p42"/>
          <p:cNvSpPr txBox="1"/>
          <p:nvPr>
            <p:ph idx="6" type="subTitle"/>
          </p:nvPr>
        </p:nvSpPr>
        <p:spPr>
          <a:xfrm>
            <a:off x="6286497" y="2764866"/>
            <a:ext cx="19020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9" name="Google Shape;369;p42"/>
          <p:cNvSpPr/>
          <p:nvPr/>
        </p:nvSpPr>
        <p:spPr>
          <a:xfrm>
            <a:off x="6286487"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370" name="Shape 370"/>
        <p:cNvGrpSpPr/>
        <p:nvPr/>
      </p:nvGrpSpPr>
      <p:grpSpPr>
        <a:xfrm>
          <a:off x="0" y="0"/>
          <a:ext cx="0" cy="0"/>
          <a:chOff x="0" y="0"/>
          <a:chExt cx="0" cy="0"/>
        </a:xfrm>
      </p:grpSpPr>
      <p:pic>
        <p:nvPicPr>
          <p:cNvPr id="371" name="Google Shape;371;p4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72" name="Google Shape;372;p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4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74" name="Google Shape;374;p43"/>
          <p:cNvSpPr/>
          <p:nvPr/>
        </p:nvSpPr>
        <p:spPr>
          <a:xfrm>
            <a:off x="53473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260314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467155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673996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flipH="1" rot="10800000">
            <a:off x="53473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flipH="1" rot="10800000">
            <a:off x="260314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flipH="1" rot="10800000">
            <a:off x="467155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flipH="1" rot="10800000">
            <a:off x="673996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3" name="Google Shape;383;p43"/>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4" name="Google Shape;384;p43"/>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5" name="Google Shape;385;p43"/>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6" name="Google Shape;386;p43"/>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7" name="Google Shape;387;p43"/>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8" name="Google Shape;388;p43"/>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9" name="Google Shape;389;p43"/>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390" name="Shape 390"/>
        <p:cNvGrpSpPr/>
        <p:nvPr/>
      </p:nvGrpSpPr>
      <p:grpSpPr>
        <a:xfrm>
          <a:off x="0" y="0"/>
          <a:ext cx="0" cy="0"/>
          <a:chOff x="0" y="0"/>
          <a:chExt cx="0" cy="0"/>
        </a:xfrm>
      </p:grpSpPr>
      <p:pic>
        <p:nvPicPr>
          <p:cNvPr id="391" name="Google Shape;391;p4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92" name="Google Shape;392;p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4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394" name="Google Shape;394;p44"/>
          <p:cNvSpPr/>
          <p:nvPr/>
        </p:nvSpPr>
        <p:spPr>
          <a:xfrm>
            <a:off x="53473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4"/>
          <p:cNvSpPr/>
          <p:nvPr/>
        </p:nvSpPr>
        <p:spPr>
          <a:xfrm>
            <a:off x="260314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a:off x="467155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p:nvPr/>
        </p:nvSpPr>
        <p:spPr>
          <a:xfrm>
            <a:off x="673996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flipH="1" rot="10800000">
            <a:off x="53473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flipH="1" rot="10800000">
            <a:off x="260314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flipH="1" rot="10800000">
            <a:off x="467155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flipH="1" rot="10800000">
            <a:off x="673996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3" name="Google Shape;403;p44"/>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4" name="Google Shape;404;p44"/>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5" name="Google Shape;405;p44"/>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6" name="Google Shape;406;p44"/>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7" name="Google Shape;407;p44"/>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8" name="Google Shape;408;p44"/>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9" name="Google Shape;409;p44"/>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0" name="Google Shape;410;p44"/>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11" name="Google Shape;411;p44"/>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12" name="Google Shape;412;p44"/>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3" name="Google Shape;413;p44"/>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414" name="Shape 414"/>
        <p:cNvGrpSpPr/>
        <p:nvPr/>
      </p:nvGrpSpPr>
      <p:grpSpPr>
        <a:xfrm>
          <a:off x="0" y="0"/>
          <a:ext cx="0" cy="0"/>
          <a:chOff x="0" y="0"/>
          <a:chExt cx="0" cy="0"/>
        </a:xfrm>
      </p:grpSpPr>
      <p:pic>
        <p:nvPicPr>
          <p:cNvPr id="415" name="Google Shape;415;p4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16" name="Google Shape;416;p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4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lgn="ctr">
              <a:spcBef>
                <a:spcPts val="0"/>
              </a:spcBef>
              <a:spcAft>
                <a:spcPts val="0"/>
              </a:spcAft>
              <a:buClr>
                <a:schemeClr val="lt2"/>
              </a:buClr>
              <a:buSzPts val="2700"/>
              <a:buNone/>
              <a:defRPr sz="2700">
                <a:solidFill>
                  <a:schemeClr val="lt2"/>
                </a:solidFill>
              </a:defRPr>
            </a:lvl2pPr>
            <a:lvl3pPr lvl="2" algn="ctr">
              <a:spcBef>
                <a:spcPts val="0"/>
              </a:spcBef>
              <a:spcAft>
                <a:spcPts val="0"/>
              </a:spcAft>
              <a:buClr>
                <a:schemeClr val="lt2"/>
              </a:buClr>
              <a:buSzPts val="2700"/>
              <a:buNone/>
              <a:defRPr sz="2700">
                <a:solidFill>
                  <a:schemeClr val="lt2"/>
                </a:solidFill>
              </a:defRPr>
            </a:lvl3pPr>
            <a:lvl4pPr lvl="3" algn="ctr">
              <a:spcBef>
                <a:spcPts val="0"/>
              </a:spcBef>
              <a:spcAft>
                <a:spcPts val="0"/>
              </a:spcAft>
              <a:buClr>
                <a:schemeClr val="lt2"/>
              </a:buClr>
              <a:buSzPts val="2700"/>
              <a:buNone/>
              <a:defRPr sz="2700">
                <a:solidFill>
                  <a:schemeClr val="lt2"/>
                </a:solidFill>
              </a:defRPr>
            </a:lvl4pPr>
            <a:lvl5pPr lvl="4" algn="ctr">
              <a:spcBef>
                <a:spcPts val="0"/>
              </a:spcBef>
              <a:spcAft>
                <a:spcPts val="0"/>
              </a:spcAft>
              <a:buClr>
                <a:schemeClr val="lt2"/>
              </a:buClr>
              <a:buSzPts val="2700"/>
              <a:buNone/>
              <a:defRPr sz="2700">
                <a:solidFill>
                  <a:schemeClr val="lt2"/>
                </a:solidFill>
              </a:defRPr>
            </a:lvl5pPr>
            <a:lvl6pPr lvl="5" algn="ctr">
              <a:spcBef>
                <a:spcPts val="0"/>
              </a:spcBef>
              <a:spcAft>
                <a:spcPts val="0"/>
              </a:spcAft>
              <a:buClr>
                <a:schemeClr val="lt2"/>
              </a:buClr>
              <a:buSzPts val="2700"/>
              <a:buNone/>
              <a:defRPr sz="2700">
                <a:solidFill>
                  <a:schemeClr val="lt2"/>
                </a:solidFill>
              </a:defRPr>
            </a:lvl6pPr>
            <a:lvl7pPr lvl="6" algn="ctr">
              <a:spcBef>
                <a:spcPts val="0"/>
              </a:spcBef>
              <a:spcAft>
                <a:spcPts val="0"/>
              </a:spcAft>
              <a:buClr>
                <a:schemeClr val="lt2"/>
              </a:buClr>
              <a:buSzPts val="2700"/>
              <a:buNone/>
              <a:defRPr sz="2700">
                <a:solidFill>
                  <a:schemeClr val="lt2"/>
                </a:solidFill>
              </a:defRPr>
            </a:lvl7pPr>
            <a:lvl8pPr lvl="7" algn="ctr">
              <a:spcBef>
                <a:spcPts val="0"/>
              </a:spcBef>
              <a:spcAft>
                <a:spcPts val="0"/>
              </a:spcAft>
              <a:buClr>
                <a:schemeClr val="lt2"/>
              </a:buClr>
              <a:buSzPts val="2700"/>
              <a:buNone/>
              <a:defRPr sz="2700">
                <a:solidFill>
                  <a:schemeClr val="lt2"/>
                </a:solidFill>
              </a:defRPr>
            </a:lvl8pPr>
            <a:lvl9pPr lvl="8" algn="ctr">
              <a:spcBef>
                <a:spcPts val="0"/>
              </a:spcBef>
              <a:spcAft>
                <a:spcPts val="0"/>
              </a:spcAft>
              <a:buClr>
                <a:schemeClr val="lt2"/>
              </a:buClr>
              <a:buSzPts val="2700"/>
              <a:buNone/>
              <a:defRPr sz="2700">
                <a:solidFill>
                  <a:schemeClr val="lt2"/>
                </a:solidFill>
              </a:defRPr>
            </a:lvl9pPr>
          </a:lstStyle>
          <a:p/>
        </p:txBody>
      </p:sp>
      <p:sp>
        <p:nvSpPr>
          <p:cNvPr id="418" name="Google Shape;418;p45"/>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19" name="Google Shape;419;p45"/>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0" name="Google Shape;420;p45"/>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21" name="Google Shape;421;p45"/>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2" name="Google Shape;422;p45"/>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23" name="Google Shape;423;p45"/>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424" name="Shape 424"/>
        <p:cNvGrpSpPr/>
        <p:nvPr/>
      </p:nvGrpSpPr>
      <p:grpSpPr>
        <a:xfrm>
          <a:off x="0" y="0"/>
          <a:ext cx="0" cy="0"/>
          <a:chOff x="0" y="0"/>
          <a:chExt cx="0" cy="0"/>
        </a:xfrm>
      </p:grpSpPr>
      <p:pic>
        <p:nvPicPr>
          <p:cNvPr id="425" name="Google Shape;425;p4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26" name="Google Shape;426;p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46"/>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28" name="Google Shape;428;p4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29" name="Google Shape;429;p4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430" name="Google Shape;430;p46"/>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1" name="Google Shape;431;p46"/>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2" name="Google Shape;432;p46"/>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3" name="Google Shape;433;p46"/>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4" name="Google Shape;434;p46"/>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5" name="Google Shape;435;p46"/>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6" name="Google Shape;436;p46"/>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7" name="Google Shape;437;p46"/>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8" name="Google Shape;438;p46"/>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439" name="Shape 439"/>
        <p:cNvGrpSpPr/>
        <p:nvPr/>
      </p:nvGrpSpPr>
      <p:grpSpPr>
        <a:xfrm>
          <a:off x="0" y="0"/>
          <a:ext cx="0" cy="0"/>
          <a:chOff x="0" y="0"/>
          <a:chExt cx="0" cy="0"/>
        </a:xfrm>
      </p:grpSpPr>
      <p:sp>
        <p:nvSpPr>
          <p:cNvPr id="440" name="Google Shape;440;p47"/>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441" name="Google Shape;441;p4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42" name="Google Shape;442;p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43" name="Google Shape;443;p47"/>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444" name="Google Shape;444;p47"/>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5" name="Google Shape;445;p47"/>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6" name="Google Shape;446;p47"/>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47" name="Google Shape;447;p47"/>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8" name="Google Shape;448;p47"/>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9" name="Google Shape;449;p47"/>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0" name="Google Shape;450;p47"/>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1" name="Google Shape;451;p47"/>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2" name="Google Shape;452;p47"/>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3" name="Google Shape;453;p47"/>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4" name="Google Shape;454;p47"/>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5" name="Google Shape;455;p47"/>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6" name="Google Shape;456;p47"/>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457" name="Shape 457"/>
        <p:cNvGrpSpPr/>
        <p:nvPr/>
      </p:nvGrpSpPr>
      <p:grpSpPr>
        <a:xfrm>
          <a:off x="0" y="0"/>
          <a:ext cx="0" cy="0"/>
          <a:chOff x="0" y="0"/>
          <a:chExt cx="0" cy="0"/>
        </a:xfrm>
      </p:grpSpPr>
      <p:sp>
        <p:nvSpPr>
          <p:cNvPr id="458" name="Google Shape;458;p48"/>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59" name="Google Shape;459;p48"/>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460" name="Google Shape;460;p48"/>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61" name="Google Shape;461;p48"/>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462" name="Google Shape;462;p4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63" name="Google Shape;463;p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464" name="Shape 464"/>
        <p:cNvGrpSpPr/>
        <p:nvPr/>
      </p:nvGrpSpPr>
      <p:grpSpPr>
        <a:xfrm>
          <a:off x="0" y="0"/>
          <a:ext cx="0" cy="0"/>
          <a:chOff x="0" y="0"/>
          <a:chExt cx="0" cy="0"/>
        </a:xfrm>
      </p:grpSpPr>
      <p:sp>
        <p:nvSpPr>
          <p:cNvPr id="465" name="Google Shape;465;p4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dk2"/>
                </a:solidFill>
                <a:latin typeface="JetBrains Mono"/>
                <a:ea typeface="JetBrains Mono"/>
                <a:cs typeface="JetBrains Mono"/>
                <a:sym typeface="JetBrains Mono"/>
              </a:defRPr>
            </a:lvl1pPr>
            <a:lvl2pPr lvl="1" algn="r">
              <a:buNone/>
              <a:defRPr sz="900">
                <a:solidFill>
                  <a:schemeClr val="dk2"/>
                </a:solidFill>
                <a:latin typeface="JetBrains Mono"/>
                <a:ea typeface="JetBrains Mono"/>
                <a:cs typeface="JetBrains Mono"/>
                <a:sym typeface="JetBrains Mono"/>
              </a:defRPr>
            </a:lvl2pPr>
            <a:lvl3pPr lvl="2" algn="r">
              <a:buNone/>
              <a:defRPr sz="900">
                <a:solidFill>
                  <a:schemeClr val="dk2"/>
                </a:solidFill>
                <a:latin typeface="JetBrains Mono"/>
                <a:ea typeface="JetBrains Mono"/>
                <a:cs typeface="JetBrains Mono"/>
                <a:sym typeface="JetBrains Mono"/>
              </a:defRPr>
            </a:lvl3pPr>
            <a:lvl4pPr lvl="3" algn="r">
              <a:buNone/>
              <a:defRPr sz="900">
                <a:solidFill>
                  <a:schemeClr val="dk2"/>
                </a:solidFill>
                <a:latin typeface="JetBrains Mono"/>
                <a:ea typeface="JetBrains Mono"/>
                <a:cs typeface="JetBrains Mono"/>
                <a:sym typeface="JetBrains Mono"/>
              </a:defRPr>
            </a:lvl4pPr>
            <a:lvl5pPr lvl="4" algn="r">
              <a:buNone/>
              <a:defRPr sz="900">
                <a:solidFill>
                  <a:schemeClr val="dk2"/>
                </a:solidFill>
                <a:latin typeface="JetBrains Mono"/>
                <a:ea typeface="JetBrains Mono"/>
                <a:cs typeface="JetBrains Mono"/>
                <a:sym typeface="JetBrains Mono"/>
              </a:defRPr>
            </a:lvl5pPr>
            <a:lvl6pPr lvl="5" algn="r">
              <a:buNone/>
              <a:defRPr sz="900">
                <a:solidFill>
                  <a:schemeClr val="dk2"/>
                </a:solidFill>
                <a:latin typeface="JetBrains Mono"/>
                <a:ea typeface="JetBrains Mono"/>
                <a:cs typeface="JetBrains Mono"/>
                <a:sym typeface="JetBrains Mono"/>
              </a:defRPr>
            </a:lvl6pPr>
            <a:lvl7pPr lvl="6" algn="r">
              <a:buNone/>
              <a:defRPr sz="900">
                <a:solidFill>
                  <a:schemeClr val="dk2"/>
                </a:solidFill>
                <a:latin typeface="JetBrains Mono"/>
                <a:ea typeface="JetBrains Mono"/>
                <a:cs typeface="JetBrains Mono"/>
                <a:sym typeface="JetBrains Mono"/>
              </a:defRPr>
            </a:lvl7pPr>
            <a:lvl8pPr lvl="7" algn="r">
              <a:buNone/>
              <a:defRPr sz="900">
                <a:solidFill>
                  <a:schemeClr val="dk2"/>
                </a:solidFill>
                <a:latin typeface="JetBrains Mono"/>
                <a:ea typeface="JetBrains Mono"/>
                <a:cs typeface="JetBrains Mono"/>
                <a:sym typeface="JetBrains Mono"/>
              </a:defRPr>
            </a:lvl8pPr>
            <a:lvl9pPr lvl="8"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466" name="Google Shape;466;p49"/>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467" name="Shape 467"/>
        <p:cNvGrpSpPr/>
        <p:nvPr/>
      </p:nvGrpSpPr>
      <p:grpSpPr>
        <a:xfrm>
          <a:off x="0" y="0"/>
          <a:ext cx="0" cy="0"/>
          <a:chOff x="0" y="0"/>
          <a:chExt cx="0" cy="0"/>
        </a:xfrm>
      </p:grpSpPr>
      <p:pic>
        <p:nvPicPr>
          <p:cNvPr id="468" name="Google Shape;468;p5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469" name="Google Shape;469;p5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dk2"/>
                </a:solidFill>
                <a:latin typeface="JetBrains Mono"/>
                <a:ea typeface="JetBrains Mono"/>
                <a:cs typeface="JetBrains Mono"/>
                <a:sym typeface="JetBrains Mono"/>
              </a:defRPr>
            </a:lvl1pPr>
            <a:lvl2pPr lvl="1" algn="r">
              <a:buNone/>
              <a:defRPr sz="900">
                <a:solidFill>
                  <a:schemeClr val="dk2"/>
                </a:solidFill>
                <a:latin typeface="JetBrains Mono"/>
                <a:ea typeface="JetBrains Mono"/>
                <a:cs typeface="JetBrains Mono"/>
                <a:sym typeface="JetBrains Mono"/>
              </a:defRPr>
            </a:lvl2pPr>
            <a:lvl3pPr lvl="2" algn="r">
              <a:buNone/>
              <a:defRPr sz="900">
                <a:solidFill>
                  <a:schemeClr val="dk2"/>
                </a:solidFill>
                <a:latin typeface="JetBrains Mono"/>
                <a:ea typeface="JetBrains Mono"/>
                <a:cs typeface="JetBrains Mono"/>
                <a:sym typeface="JetBrains Mono"/>
              </a:defRPr>
            </a:lvl3pPr>
            <a:lvl4pPr lvl="3" algn="r">
              <a:buNone/>
              <a:defRPr sz="900">
                <a:solidFill>
                  <a:schemeClr val="dk2"/>
                </a:solidFill>
                <a:latin typeface="JetBrains Mono"/>
                <a:ea typeface="JetBrains Mono"/>
                <a:cs typeface="JetBrains Mono"/>
                <a:sym typeface="JetBrains Mono"/>
              </a:defRPr>
            </a:lvl4pPr>
            <a:lvl5pPr lvl="4" algn="r">
              <a:buNone/>
              <a:defRPr sz="900">
                <a:solidFill>
                  <a:schemeClr val="dk2"/>
                </a:solidFill>
                <a:latin typeface="JetBrains Mono"/>
                <a:ea typeface="JetBrains Mono"/>
                <a:cs typeface="JetBrains Mono"/>
                <a:sym typeface="JetBrains Mono"/>
              </a:defRPr>
            </a:lvl5pPr>
            <a:lvl6pPr lvl="5" algn="r">
              <a:buNone/>
              <a:defRPr sz="900">
                <a:solidFill>
                  <a:schemeClr val="dk2"/>
                </a:solidFill>
                <a:latin typeface="JetBrains Mono"/>
                <a:ea typeface="JetBrains Mono"/>
                <a:cs typeface="JetBrains Mono"/>
                <a:sym typeface="JetBrains Mono"/>
              </a:defRPr>
            </a:lvl6pPr>
            <a:lvl7pPr lvl="6" algn="r">
              <a:buNone/>
              <a:defRPr sz="900">
                <a:solidFill>
                  <a:schemeClr val="dk2"/>
                </a:solidFill>
                <a:latin typeface="JetBrains Mono"/>
                <a:ea typeface="JetBrains Mono"/>
                <a:cs typeface="JetBrains Mono"/>
                <a:sym typeface="JetBrains Mono"/>
              </a:defRPr>
            </a:lvl7pPr>
            <a:lvl8pPr lvl="7" algn="r">
              <a:buNone/>
              <a:defRPr sz="900">
                <a:solidFill>
                  <a:schemeClr val="dk2"/>
                </a:solidFill>
                <a:latin typeface="JetBrains Mono"/>
                <a:ea typeface="JetBrains Mono"/>
                <a:cs typeface="JetBrains Mono"/>
                <a:sym typeface="JetBrains Mono"/>
              </a:defRPr>
            </a:lvl8pPr>
            <a:lvl9pPr lvl="8"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470" name="Shape 470"/>
        <p:cNvGrpSpPr/>
        <p:nvPr/>
      </p:nvGrpSpPr>
      <p:grpSpPr>
        <a:xfrm>
          <a:off x="0" y="0"/>
          <a:ext cx="0" cy="0"/>
          <a:chOff x="0" y="0"/>
          <a:chExt cx="0" cy="0"/>
        </a:xfrm>
      </p:grpSpPr>
      <p:sp>
        <p:nvSpPr>
          <p:cNvPr id="471" name="Google Shape;471;p51"/>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2" name="Google Shape;472;p51"/>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3" name="Google Shape;473;p51"/>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74" name="Google Shape;474;p5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75" name="Google Shape;475;p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476" name="Shape 476"/>
        <p:cNvGrpSpPr/>
        <p:nvPr/>
      </p:nvGrpSpPr>
      <p:grpSpPr>
        <a:xfrm>
          <a:off x="0" y="0"/>
          <a:ext cx="0" cy="0"/>
          <a:chOff x="0" y="0"/>
          <a:chExt cx="0" cy="0"/>
        </a:xfrm>
      </p:grpSpPr>
      <p:sp>
        <p:nvSpPr>
          <p:cNvPr id="477" name="Google Shape;477;p52"/>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8" name="Google Shape;478;p52"/>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9" name="Google Shape;479;p52"/>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0" name="Google Shape;480;p5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1" name="Google Shape;481;p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52"/>
          <p:cNvSpPr/>
          <p:nvPr/>
        </p:nvSpPr>
        <p:spPr>
          <a:xfrm rot="5400000">
            <a:off x="4444012" y="1942163"/>
            <a:ext cx="3947700" cy="564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483" name="Shape 483"/>
        <p:cNvGrpSpPr/>
        <p:nvPr/>
      </p:nvGrpSpPr>
      <p:grpSpPr>
        <a:xfrm>
          <a:off x="0" y="0"/>
          <a:ext cx="0" cy="0"/>
          <a:chOff x="0" y="0"/>
          <a:chExt cx="0" cy="0"/>
        </a:xfrm>
      </p:grpSpPr>
      <p:sp>
        <p:nvSpPr>
          <p:cNvPr id="484" name="Google Shape;484;p5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85" name="Google Shape;485;p53"/>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6" name="Google Shape;486;p5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7" name="Google Shape;487;p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53"/>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489" name="Shape 489"/>
        <p:cNvGrpSpPr/>
        <p:nvPr/>
      </p:nvGrpSpPr>
      <p:grpSpPr>
        <a:xfrm>
          <a:off x="0" y="0"/>
          <a:ext cx="0" cy="0"/>
          <a:chOff x="0" y="0"/>
          <a:chExt cx="0" cy="0"/>
        </a:xfrm>
      </p:grpSpPr>
      <p:pic>
        <p:nvPicPr>
          <p:cNvPr id="490" name="Google Shape;490;p5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91" name="Google Shape;491;p5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92" name="Google Shape;492;p54"/>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3" name="Google Shape;493;p54"/>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4" name="Google Shape;494;p54"/>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495" name="Google Shape;495;p54"/>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496" name="Shape 496"/>
        <p:cNvGrpSpPr/>
        <p:nvPr/>
      </p:nvGrpSpPr>
      <p:grpSpPr>
        <a:xfrm>
          <a:off x="0" y="0"/>
          <a:ext cx="0" cy="0"/>
          <a:chOff x="0" y="0"/>
          <a:chExt cx="0" cy="0"/>
        </a:xfrm>
      </p:grpSpPr>
      <p:sp>
        <p:nvSpPr>
          <p:cNvPr id="497" name="Google Shape;497;p5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98" name="Google Shape;498;p5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99" name="Google Shape;499;p55"/>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00" name="Google Shape;500;p5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1" name="Google Shape;501;p5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02" name="Google Shape;502;p55"/>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03" name="Google Shape;503;p55"/>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504" name="Shape 504"/>
        <p:cNvGrpSpPr/>
        <p:nvPr/>
      </p:nvGrpSpPr>
      <p:grpSpPr>
        <a:xfrm>
          <a:off x="0" y="0"/>
          <a:ext cx="0" cy="0"/>
          <a:chOff x="0" y="0"/>
          <a:chExt cx="0" cy="0"/>
        </a:xfrm>
      </p:grpSpPr>
      <p:sp>
        <p:nvSpPr>
          <p:cNvPr id="505" name="Google Shape;505;p5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06" name="Google Shape;506;p5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07" name="Google Shape;507;p56"/>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08" name="Google Shape;508;p5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9" name="Google Shape;509;p5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56"/>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1" name="Google Shape;511;p56"/>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2" name="Google Shape;512;p56"/>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513" name="Shape 513"/>
        <p:cNvGrpSpPr/>
        <p:nvPr/>
      </p:nvGrpSpPr>
      <p:grpSpPr>
        <a:xfrm>
          <a:off x="0" y="0"/>
          <a:ext cx="0" cy="0"/>
          <a:chOff x="0" y="0"/>
          <a:chExt cx="0" cy="0"/>
        </a:xfrm>
      </p:grpSpPr>
      <p:sp>
        <p:nvSpPr>
          <p:cNvPr id="514" name="Google Shape;514;p5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15" name="Google Shape;515;p5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16" name="Google Shape;516;p57"/>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17" name="Google Shape;517;p5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18" name="Google Shape;518;p5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p57"/>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20" name="Google Shape;520;p57"/>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21" name="Google Shape;521;p57"/>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522" name="Shape 522"/>
        <p:cNvGrpSpPr/>
        <p:nvPr/>
      </p:nvGrpSpPr>
      <p:grpSpPr>
        <a:xfrm>
          <a:off x="0" y="0"/>
          <a:ext cx="0" cy="0"/>
          <a:chOff x="0" y="0"/>
          <a:chExt cx="0" cy="0"/>
        </a:xfrm>
      </p:grpSpPr>
      <p:sp>
        <p:nvSpPr>
          <p:cNvPr id="523" name="Google Shape;523;p5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24" name="Google Shape;524;p5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25" name="Google Shape;525;p58"/>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26" name="Google Shape;526;p5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27" name="Google Shape;527;p5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28" name="Google Shape;528;p58"/>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529" name="Shape 529"/>
        <p:cNvGrpSpPr/>
        <p:nvPr/>
      </p:nvGrpSpPr>
      <p:grpSpPr>
        <a:xfrm>
          <a:off x="0" y="0"/>
          <a:ext cx="0" cy="0"/>
          <a:chOff x="0" y="0"/>
          <a:chExt cx="0" cy="0"/>
        </a:xfrm>
      </p:grpSpPr>
      <p:pic>
        <p:nvPicPr>
          <p:cNvPr id="530" name="Google Shape;530;p59"/>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31" name="Google Shape;531;p59"/>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pic>
        <p:nvPicPr>
          <p:cNvPr id="532" name="Google Shape;532;p59"/>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33" name="Google Shape;533;p59"/>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534" name="Shape 534"/>
        <p:cNvGrpSpPr/>
        <p:nvPr/>
      </p:nvGrpSpPr>
      <p:grpSpPr>
        <a:xfrm>
          <a:off x="0" y="0"/>
          <a:ext cx="0" cy="0"/>
          <a:chOff x="0" y="0"/>
          <a:chExt cx="0" cy="0"/>
        </a:xfrm>
      </p:grpSpPr>
      <p:pic>
        <p:nvPicPr>
          <p:cNvPr id="535" name="Google Shape;535;p60"/>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36" name="Google Shape;536;p6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37" name="Google Shape;537;p6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38" name="Google Shape;538;p60"/>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539" name="Shape 539"/>
        <p:cNvGrpSpPr/>
        <p:nvPr/>
      </p:nvGrpSpPr>
      <p:grpSpPr>
        <a:xfrm>
          <a:off x="0" y="0"/>
          <a:ext cx="0" cy="0"/>
          <a:chOff x="0" y="0"/>
          <a:chExt cx="0" cy="0"/>
        </a:xfrm>
      </p:grpSpPr>
      <p:pic>
        <p:nvPicPr>
          <p:cNvPr id="540" name="Google Shape;540;p61"/>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1" name="Google Shape;541;p61"/>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2" name="Google Shape;542;p61"/>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3" name="Google Shape;543;p61"/>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44" name="Google Shape;544;p61"/>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545" name="Shape 545"/>
        <p:cNvGrpSpPr/>
        <p:nvPr/>
      </p:nvGrpSpPr>
      <p:grpSpPr>
        <a:xfrm>
          <a:off x="0" y="0"/>
          <a:ext cx="0" cy="0"/>
          <a:chOff x="0" y="0"/>
          <a:chExt cx="0" cy="0"/>
        </a:xfrm>
      </p:grpSpPr>
      <p:pic>
        <p:nvPicPr>
          <p:cNvPr id="546" name="Google Shape;546;p62"/>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7" name="Google Shape;547;p62"/>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8" name="Google Shape;548;p62"/>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9" name="Google Shape;549;p62"/>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50" name="Google Shape;550;p62"/>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551" name="Google Shape;551;p62"/>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552" name="Shape 552"/>
        <p:cNvGrpSpPr/>
        <p:nvPr/>
      </p:nvGrpSpPr>
      <p:grpSpPr>
        <a:xfrm>
          <a:off x="0" y="0"/>
          <a:ext cx="0" cy="0"/>
          <a:chOff x="0" y="0"/>
          <a:chExt cx="0" cy="0"/>
        </a:xfrm>
      </p:grpSpPr>
      <p:sp>
        <p:nvSpPr>
          <p:cNvPr id="553" name="Google Shape;553;p63"/>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554" name="Google Shape;554;p63"/>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555" name="Google Shape;555;p63"/>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556" name="Google Shape;556;p63"/>
          <p:cNvSpPr/>
          <p:nvPr>
            <p:ph idx="2" type="pic"/>
          </p:nvPr>
        </p:nvSpPr>
        <p:spPr>
          <a:xfrm>
            <a:off x="600009" y="572653"/>
            <a:ext cx="2470200" cy="2470200"/>
          </a:xfrm>
          <a:prstGeom prst="rect">
            <a:avLst/>
          </a:prstGeom>
          <a:noFill/>
          <a:ln>
            <a:noFill/>
          </a:ln>
        </p:spPr>
      </p:sp>
      <p:pic>
        <p:nvPicPr>
          <p:cNvPr id="557" name="Google Shape;557;p63"/>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558" name="Google Shape;558;p6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559" name="Google Shape;559;p63"/>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560" name="Google Shape;560;p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561" name="Shape 561"/>
        <p:cNvGrpSpPr/>
        <p:nvPr/>
      </p:nvGrpSpPr>
      <p:grpSpPr>
        <a:xfrm>
          <a:off x="0" y="0"/>
          <a:ext cx="0" cy="0"/>
          <a:chOff x="0" y="0"/>
          <a:chExt cx="0" cy="0"/>
        </a:xfrm>
      </p:grpSpPr>
      <p:pic>
        <p:nvPicPr>
          <p:cNvPr id="562" name="Google Shape;562;p64"/>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63" name="Google Shape;563;p64"/>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a:spcBef>
                <a:spcPts val="0"/>
              </a:spcBef>
              <a:spcAft>
                <a:spcPts val="0"/>
              </a:spcAft>
              <a:buClr>
                <a:schemeClr val="lt2"/>
              </a:buClr>
              <a:buSzPts val="4500"/>
              <a:buNone/>
              <a:defRPr sz="4500">
                <a:solidFill>
                  <a:schemeClr val="lt2"/>
                </a:solidFill>
              </a:defRPr>
            </a:lvl2pPr>
            <a:lvl3pPr lvl="2">
              <a:spcBef>
                <a:spcPts val="0"/>
              </a:spcBef>
              <a:spcAft>
                <a:spcPts val="0"/>
              </a:spcAft>
              <a:buClr>
                <a:schemeClr val="lt2"/>
              </a:buClr>
              <a:buSzPts val="4500"/>
              <a:buNone/>
              <a:defRPr sz="4500">
                <a:solidFill>
                  <a:schemeClr val="lt2"/>
                </a:solidFill>
              </a:defRPr>
            </a:lvl3pPr>
            <a:lvl4pPr lvl="3">
              <a:spcBef>
                <a:spcPts val="0"/>
              </a:spcBef>
              <a:spcAft>
                <a:spcPts val="0"/>
              </a:spcAft>
              <a:buClr>
                <a:schemeClr val="lt2"/>
              </a:buClr>
              <a:buSzPts val="4500"/>
              <a:buNone/>
              <a:defRPr sz="4500">
                <a:solidFill>
                  <a:schemeClr val="lt2"/>
                </a:solidFill>
              </a:defRPr>
            </a:lvl4pPr>
            <a:lvl5pPr lvl="4">
              <a:spcBef>
                <a:spcPts val="0"/>
              </a:spcBef>
              <a:spcAft>
                <a:spcPts val="0"/>
              </a:spcAft>
              <a:buClr>
                <a:schemeClr val="lt2"/>
              </a:buClr>
              <a:buSzPts val="4500"/>
              <a:buNone/>
              <a:defRPr sz="4500">
                <a:solidFill>
                  <a:schemeClr val="lt2"/>
                </a:solidFill>
              </a:defRPr>
            </a:lvl5pPr>
            <a:lvl6pPr lvl="5">
              <a:spcBef>
                <a:spcPts val="0"/>
              </a:spcBef>
              <a:spcAft>
                <a:spcPts val="0"/>
              </a:spcAft>
              <a:buClr>
                <a:schemeClr val="lt2"/>
              </a:buClr>
              <a:buSzPts val="4500"/>
              <a:buNone/>
              <a:defRPr sz="4500">
                <a:solidFill>
                  <a:schemeClr val="lt2"/>
                </a:solidFill>
              </a:defRPr>
            </a:lvl6pPr>
            <a:lvl7pPr lvl="6">
              <a:spcBef>
                <a:spcPts val="0"/>
              </a:spcBef>
              <a:spcAft>
                <a:spcPts val="0"/>
              </a:spcAft>
              <a:buClr>
                <a:schemeClr val="lt2"/>
              </a:buClr>
              <a:buSzPts val="4500"/>
              <a:buNone/>
              <a:defRPr sz="4500">
                <a:solidFill>
                  <a:schemeClr val="lt2"/>
                </a:solidFill>
              </a:defRPr>
            </a:lvl7pPr>
            <a:lvl8pPr lvl="7">
              <a:spcBef>
                <a:spcPts val="0"/>
              </a:spcBef>
              <a:spcAft>
                <a:spcPts val="0"/>
              </a:spcAft>
              <a:buClr>
                <a:schemeClr val="lt2"/>
              </a:buClr>
              <a:buSzPts val="4500"/>
              <a:buNone/>
              <a:defRPr sz="4500">
                <a:solidFill>
                  <a:schemeClr val="lt2"/>
                </a:solidFill>
              </a:defRPr>
            </a:lvl8pPr>
            <a:lvl9pPr lvl="8">
              <a:spcBef>
                <a:spcPts val="0"/>
              </a:spcBef>
              <a:spcAft>
                <a:spcPts val="0"/>
              </a:spcAft>
              <a:buClr>
                <a:schemeClr val="lt2"/>
              </a:buClr>
              <a:buSzPts val="4500"/>
              <a:buNone/>
              <a:defRPr sz="4500">
                <a:solidFill>
                  <a:schemeClr val="lt2"/>
                </a:solidFill>
              </a:defRPr>
            </a:lvl9pPr>
          </a:lstStyle>
          <a:p/>
        </p:txBody>
      </p:sp>
      <p:pic>
        <p:nvPicPr>
          <p:cNvPr id="564" name="Google Shape;564;p64"/>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65" name="Google Shape;565;p64"/>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566" name="Shape 566"/>
        <p:cNvGrpSpPr/>
        <p:nvPr/>
      </p:nvGrpSpPr>
      <p:grpSpPr>
        <a:xfrm>
          <a:off x="0" y="0"/>
          <a:ext cx="0" cy="0"/>
          <a:chOff x="0" y="0"/>
          <a:chExt cx="0" cy="0"/>
        </a:xfrm>
      </p:grpSpPr>
      <p:pic>
        <p:nvPicPr>
          <p:cNvPr id="567" name="Google Shape;567;p65"/>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68" name="Google Shape;568;p65"/>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569" name="Google Shape;569;p65"/>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570" name="Shape 570"/>
        <p:cNvGrpSpPr/>
        <p:nvPr/>
      </p:nvGrpSpPr>
      <p:grpSpPr>
        <a:xfrm>
          <a:off x="0" y="0"/>
          <a:ext cx="0" cy="0"/>
          <a:chOff x="0" y="0"/>
          <a:chExt cx="0" cy="0"/>
        </a:xfrm>
      </p:grpSpPr>
      <p:pic>
        <p:nvPicPr>
          <p:cNvPr id="571" name="Google Shape;571;p66"/>
          <p:cNvPicPr preferRelativeResize="0"/>
          <p:nvPr/>
        </p:nvPicPr>
        <p:blipFill>
          <a:blip r:embed="rId2">
            <a:alphaModFix amt="52999"/>
          </a:blip>
          <a:stretch>
            <a:fillRect/>
          </a:stretch>
        </p:blipFill>
        <p:spPr>
          <a:xfrm>
            <a:off x="2573153" y="572653"/>
            <a:ext cx="3997694" cy="3997694"/>
          </a:xfrm>
          <a:prstGeom prst="rect">
            <a:avLst/>
          </a:prstGeom>
          <a:noFill/>
          <a:ln>
            <a:noFill/>
          </a:ln>
        </p:spPr>
      </p:pic>
      <p:sp>
        <p:nvSpPr>
          <p:cNvPr id="572" name="Google Shape;572;p66"/>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573" name="Google Shape;573;p66"/>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574" name="Shape 574"/>
        <p:cNvGrpSpPr/>
        <p:nvPr/>
      </p:nvGrpSpPr>
      <p:grpSpPr>
        <a:xfrm>
          <a:off x="0" y="0"/>
          <a:ext cx="0" cy="0"/>
          <a:chOff x="0" y="0"/>
          <a:chExt cx="0" cy="0"/>
        </a:xfrm>
      </p:grpSpPr>
      <p:sp>
        <p:nvSpPr>
          <p:cNvPr id="575" name="Google Shape;575;p67"/>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76" name="Google Shape;576;p67"/>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77" name="Google Shape;577;p6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78" name="Google Shape;578;p6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67"/>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580" name="Shape 580"/>
        <p:cNvGrpSpPr/>
        <p:nvPr/>
      </p:nvGrpSpPr>
      <p:grpSpPr>
        <a:xfrm>
          <a:off x="0" y="0"/>
          <a:ext cx="0" cy="0"/>
          <a:chOff x="0" y="0"/>
          <a:chExt cx="0" cy="0"/>
        </a:xfrm>
      </p:grpSpPr>
      <p:sp>
        <p:nvSpPr>
          <p:cNvPr id="581" name="Google Shape;581;p68"/>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2" name="Google Shape;582;p68"/>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83" name="Google Shape;583;p68"/>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4" name="Google Shape;584;p68"/>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85" name="Google Shape;585;p6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86" name="Google Shape;586;p6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87" name="Google Shape;587;p68"/>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588" name="Google Shape;588;p68"/>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589" name="Shape 589"/>
        <p:cNvGrpSpPr/>
        <p:nvPr/>
      </p:nvGrpSpPr>
      <p:grpSpPr>
        <a:xfrm>
          <a:off x="0" y="0"/>
          <a:ext cx="0" cy="0"/>
          <a:chOff x="0" y="0"/>
          <a:chExt cx="0" cy="0"/>
        </a:xfrm>
      </p:grpSpPr>
      <p:sp>
        <p:nvSpPr>
          <p:cNvPr id="590" name="Google Shape;590;p69"/>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1" name="Google Shape;591;p69"/>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2" name="Google Shape;592;p69"/>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3" name="Google Shape;593;p69"/>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4" name="Google Shape;594;p69"/>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5" name="Google Shape;595;p69"/>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96" name="Google Shape;596;p6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97" name="Google Shape;597;p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98" name="Google Shape;598;p69"/>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599" name="Google Shape;599;p69"/>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600" name="Google Shape;600;p69"/>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601" name="Shape 601"/>
        <p:cNvGrpSpPr/>
        <p:nvPr/>
      </p:nvGrpSpPr>
      <p:grpSpPr>
        <a:xfrm>
          <a:off x="0" y="0"/>
          <a:ext cx="0" cy="0"/>
          <a:chOff x="0" y="0"/>
          <a:chExt cx="0" cy="0"/>
        </a:xfrm>
      </p:grpSpPr>
      <p:pic>
        <p:nvPicPr>
          <p:cNvPr id="602" name="Google Shape;602;p7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03" name="Google Shape;603;p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04" name="Google Shape;604;p70"/>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05" name="Google Shape;605;p70"/>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06" name="Google Shape;606;p70"/>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07" name="Google Shape;607;p70"/>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08" name="Google Shape;608;p70"/>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09" name="Google Shape;609;p70"/>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10" name="Google Shape;610;p70"/>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1" name="Google Shape;611;p70"/>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2" name="Google Shape;612;p70"/>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3" name="Google Shape;613;p70"/>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14" name="Google Shape;614;p70"/>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15" name="Google Shape;615;p70"/>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6" name="Google Shape;616;p70"/>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7" name="Google Shape;617;p70"/>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8" name="Google Shape;618;p70"/>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619" name="Shape 619"/>
        <p:cNvGrpSpPr/>
        <p:nvPr/>
      </p:nvGrpSpPr>
      <p:grpSpPr>
        <a:xfrm>
          <a:off x="0" y="0"/>
          <a:ext cx="0" cy="0"/>
          <a:chOff x="0" y="0"/>
          <a:chExt cx="0" cy="0"/>
        </a:xfrm>
      </p:grpSpPr>
      <p:sp>
        <p:nvSpPr>
          <p:cNvPr id="620" name="Google Shape;620;p71"/>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1" name="Google Shape;621;p71"/>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2" name="Google Shape;622;p71"/>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3" name="Google Shape;623;p71"/>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4" name="Google Shape;624;p71"/>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5" name="Google Shape;625;p71"/>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6" name="Google Shape;626;p71"/>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7" name="Google Shape;627;p71"/>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628" name="Google Shape;628;p7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29" name="Google Shape;629;p7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71"/>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1" name="Google Shape;631;p71"/>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2" name="Google Shape;632;p71"/>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3" name="Google Shape;633;p71"/>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634" name="Shape 634"/>
        <p:cNvGrpSpPr/>
        <p:nvPr/>
      </p:nvGrpSpPr>
      <p:grpSpPr>
        <a:xfrm>
          <a:off x="0" y="0"/>
          <a:ext cx="0" cy="0"/>
          <a:chOff x="0" y="0"/>
          <a:chExt cx="0" cy="0"/>
        </a:xfrm>
      </p:grpSpPr>
      <p:sp>
        <p:nvSpPr>
          <p:cNvPr id="635" name="Google Shape;635;p72"/>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36" name="Google Shape;636;p72"/>
          <p:cNvSpPr/>
          <p:nvPr>
            <p:ph idx="2" type="pic"/>
          </p:nvPr>
        </p:nvSpPr>
        <p:spPr>
          <a:xfrm>
            <a:off x="600009" y="572653"/>
            <a:ext cx="2470200" cy="2470200"/>
          </a:xfrm>
          <a:prstGeom prst="rect">
            <a:avLst/>
          </a:prstGeom>
          <a:noFill/>
          <a:ln>
            <a:noFill/>
          </a:ln>
        </p:spPr>
      </p:sp>
      <p:pic>
        <p:nvPicPr>
          <p:cNvPr id="637" name="Google Shape;637;p7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638" name="Google Shape;638;p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39" name="Google Shape;639;p72"/>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640" name="Google Shape;640;p72"/>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641" name="Google Shape;641;p72"/>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642" name="Google Shape;642;p72"/>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643" name="Google Shape;643;p72"/>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644" name="Shape 644"/>
        <p:cNvGrpSpPr/>
        <p:nvPr/>
      </p:nvGrpSpPr>
      <p:grpSpPr>
        <a:xfrm>
          <a:off x="0" y="0"/>
          <a:ext cx="0" cy="0"/>
          <a:chOff x="0" y="0"/>
          <a:chExt cx="0" cy="0"/>
        </a:xfrm>
      </p:grpSpPr>
      <p:sp>
        <p:nvSpPr>
          <p:cNvPr id="645" name="Google Shape;645;p73"/>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500"/>
              <a:buNone/>
              <a:defRPr sz="500">
                <a:solidFill>
                  <a:schemeClr val="lt2"/>
                </a:solidFill>
              </a:defRPr>
            </a:lvl2pPr>
            <a:lvl3pPr lvl="2">
              <a:spcBef>
                <a:spcPts val="0"/>
              </a:spcBef>
              <a:spcAft>
                <a:spcPts val="0"/>
              </a:spcAft>
              <a:buClr>
                <a:schemeClr val="lt2"/>
              </a:buClr>
              <a:buSzPts val="500"/>
              <a:buNone/>
              <a:defRPr sz="500">
                <a:solidFill>
                  <a:schemeClr val="lt2"/>
                </a:solidFill>
              </a:defRPr>
            </a:lvl3pPr>
            <a:lvl4pPr lvl="3">
              <a:spcBef>
                <a:spcPts val="0"/>
              </a:spcBef>
              <a:spcAft>
                <a:spcPts val="0"/>
              </a:spcAft>
              <a:buClr>
                <a:schemeClr val="lt2"/>
              </a:buClr>
              <a:buSzPts val="500"/>
              <a:buNone/>
              <a:defRPr sz="500">
                <a:solidFill>
                  <a:schemeClr val="lt2"/>
                </a:solidFill>
              </a:defRPr>
            </a:lvl4pPr>
            <a:lvl5pPr lvl="4">
              <a:spcBef>
                <a:spcPts val="0"/>
              </a:spcBef>
              <a:spcAft>
                <a:spcPts val="0"/>
              </a:spcAft>
              <a:buClr>
                <a:schemeClr val="lt2"/>
              </a:buClr>
              <a:buSzPts val="500"/>
              <a:buNone/>
              <a:defRPr sz="500">
                <a:solidFill>
                  <a:schemeClr val="lt2"/>
                </a:solidFill>
              </a:defRPr>
            </a:lvl5pPr>
            <a:lvl6pPr lvl="5">
              <a:spcBef>
                <a:spcPts val="0"/>
              </a:spcBef>
              <a:spcAft>
                <a:spcPts val="0"/>
              </a:spcAft>
              <a:buClr>
                <a:schemeClr val="lt2"/>
              </a:buClr>
              <a:buSzPts val="500"/>
              <a:buNone/>
              <a:defRPr sz="500">
                <a:solidFill>
                  <a:schemeClr val="lt2"/>
                </a:solidFill>
              </a:defRPr>
            </a:lvl6pPr>
            <a:lvl7pPr lvl="6">
              <a:spcBef>
                <a:spcPts val="0"/>
              </a:spcBef>
              <a:spcAft>
                <a:spcPts val="0"/>
              </a:spcAft>
              <a:buClr>
                <a:schemeClr val="lt2"/>
              </a:buClr>
              <a:buSzPts val="500"/>
              <a:buNone/>
              <a:defRPr sz="500">
                <a:solidFill>
                  <a:schemeClr val="lt2"/>
                </a:solidFill>
              </a:defRPr>
            </a:lvl7pPr>
            <a:lvl8pPr lvl="7">
              <a:spcBef>
                <a:spcPts val="0"/>
              </a:spcBef>
              <a:spcAft>
                <a:spcPts val="0"/>
              </a:spcAft>
              <a:buClr>
                <a:schemeClr val="lt2"/>
              </a:buClr>
              <a:buSzPts val="500"/>
              <a:buNone/>
              <a:defRPr sz="500">
                <a:solidFill>
                  <a:schemeClr val="lt2"/>
                </a:solidFill>
              </a:defRPr>
            </a:lvl8pPr>
            <a:lvl9pPr lvl="8">
              <a:spcBef>
                <a:spcPts val="0"/>
              </a:spcBef>
              <a:spcAft>
                <a:spcPts val="0"/>
              </a:spcAft>
              <a:buClr>
                <a:schemeClr val="lt2"/>
              </a:buClr>
              <a:buSzPts val="500"/>
              <a:buNone/>
              <a:defRPr sz="500">
                <a:solidFill>
                  <a:schemeClr val="lt2"/>
                </a:solidFill>
              </a:defRPr>
            </a:lvl9pPr>
          </a:lstStyle>
          <a:p/>
        </p:txBody>
      </p:sp>
      <p:sp>
        <p:nvSpPr>
          <p:cNvPr id="646" name="Google Shape;646;p73"/>
          <p:cNvSpPr/>
          <p:nvPr>
            <p:ph idx="2" type="pic"/>
          </p:nvPr>
        </p:nvSpPr>
        <p:spPr>
          <a:xfrm>
            <a:off x="329153" y="1222078"/>
            <a:ext cx="926700" cy="926700"/>
          </a:xfrm>
          <a:prstGeom prst="ellipse">
            <a:avLst/>
          </a:prstGeom>
          <a:noFill/>
          <a:ln>
            <a:noFill/>
          </a:ln>
        </p:spPr>
      </p:sp>
      <p:sp>
        <p:nvSpPr>
          <p:cNvPr id="647" name="Google Shape;647;p73"/>
          <p:cNvSpPr/>
          <p:nvPr>
            <p:ph idx="3" type="pic"/>
          </p:nvPr>
        </p:nvSpPr>
        <p:spPr>
          <a:xfrm>
            <a:off x="1840933" y="1222078"/>
            <a:ext cx="926700" cy="926700"/>
          </a:xfrm>
          <a:prstGeom prst="ellipse">
            <a:avLst/>
          </a:prstGeom>
          <a:noFill/>
          <a:ln>
            <a:noFill/>
          </a:ln>
        </p:spPr>
      </p:sp>
      <p:sp>
        <p:nvSpPr>
          <p:cNvPr id="648" name="Google Shape;648;p73"/>
          <p:cNvSpPr/>
          <p:nvPr>
            <p:ph idx="4" type="pic"/>
          </p:nvPr>
        </p:nvSpPr>
        <p:spPr>
          <a:xfrm>
            <a:off x="3352713" y="1222078"/>
            <a:ext cx="926700" cy="926700"/>
          </a:xfrm>
          <a:prstGeom prst="ellipse">
            <a:avLst/>
          </a:prstGeom>
          <a:noFill/>
          <a:ln>
            <a:noFill/>
          </a:ln>
        </p:spPr>
      </p:sp>
      <p:sp>
        <p:nvSpPr>
          <p:cNvPr id="649" name="Google Shape;649;p73"/>
          <p:cNvSpPr/>
          <p:nvPr>
            <p:ph idx="5" type="pic"/>
          </p:nvPr>
        </p:nvSpPr>
        <p:spPr>
          <a:xfrm>
            <a:off x="4864494" y="1222078"/>
            <a:ext cx="926700" cy="926700"/>
          </a:xfrm>
          <a:prstGeom prst="ellipse">
            <a:avLst/>
          </a:prstGeom>
          <a:noFill/>
          <a:ln>
            <a:noFill/>
          </a:ln>
        </p:spPr>
      </p:sp>
      <p:sp>
        <p:nvSpPr>
          <p:cNvPr id="650" name="Google Shape;650;p73"/>
          <p:cNvSpPr/>
          <p:nvPr>
            <p:ph idx="6" type="pic"/>
          </p:nvPr>
        </p:nvSpPr>
        <p:spPr>
          <a:xfrm>
            <a:off x="6376274" y="1222078"/>
            <a:ext cx="926700" cy="926700"/>
          </a:xfrm>
          <a:prstGeom prst="ellipse">
            <a:avLst/>
          </a:prstGeom>
          <a:noFill/>
          <a:ln>
            <a:noFill/>
          </a:ln>
        </p:spPr>
      </p:sp>
      <p:sp>
        <p:nvSpPr>
          <p:cNvPr id="651" name="Google Shape;651;p73"/>
          <p:cNvSpPr/>
          <p:nvPr>
            <p:ph idx="7" type="pic"/>
          </p:nvPr>
        </p:nvSpPr>
        <p:spPr>
          <a:xfrm>
            <a:off x="7888054" y="1222078"/>
            <a:ext cx="926700" cy="926700"/>
          </a:xfrm>
          <a:prstGeom prst="ellipse">
            <a:avLst/>
          </a:prstGeom>
          <a:noFill/>
          <a:ln>
            <a:noFill/>
          </a:ln>
        </p:spPr>
      </p:sp>
      <p:sp>
        <p:nvSpPr>
          <p:cNvPr id="652" name="Google Shape;652;p73"/>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3" name="Google Shape;653;p73"/>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4" name="Google Shape;654;p73"/>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5" name="Google Shape;655;p73"/>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6" name="Google Shape;656;p73"/>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7" name="Google Shape;657;p73"/>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58" name="Google Shape;658;p73"/>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659" name="Google Shape;659;p7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60" name="Google Shape;660;p7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61" name="Google Shape;661;p73"/>
          <p:cNvSpPr/>
          <p:nvPr>
            <p:ph idx="17" type="pic"/>
          </p:nvPr>
        </p:nvSpPr>
        <p:spPr>
          <a:xfrm>
            <a:off x="329162" y="2983158"/>
            <a:ext cx="926700" cy="926700"/>
          </a:xfrm>
          <a:prstGeom prst="ellipse">
            <a:avLst/>
          </a:prstGeom>
          <a:noFill/>
          <a:ln>
            <a:noFill/>
          </a:ln>
        </p:spPr>
      </p:sp>
      <p:sp>
        <p:nvSpPr>
          <p:cNvPr id="662" name="Google Shape;662;p73"/>
          <p:cNvSpPr/>
          <p:nvPr>
            <p:ph idx="18" type="pic"/>
          </p:nvPr>
        </p:nvSpPr>
        <p:spPr>
          <a:xfrm>
            <a:off x="1840942" y="2983158"/>
            <a:ext cx="926700" cy="926700"/>
          </a:xfrm>
          <a:prstGeom prst="ellipse">
            <a:avLst/>
          </a:prstGeom>
          <a:noFill/>
          <a:ln>
            <a:noFill/>
          </a:ln>
        </p:spPr>
      </p:sp>
      <p:sp>
        <p:nvSpPr>
          <p:cNvPr id="663" name="Google Shape;663;p73"/>
          <p:cNvSpPr/>
          <p:nvPr>
            <p:ph idx="19" type="pic"/>
          </p:nvPr>
        </p:nvSpPr>
        <p:spPr>
          <a:xfrm>
            <a:off x="3352723" y="2983158"/>
            <a:ext cx="926700" cy="926700"/>
          </a:xfrm>
          <a:prstGeom prst="ellipse">
            <a:avLst/>
          </a:prstGeom>
          <a:noFill/>
          <a:ln>
            <a:noFill/>
          </a:ln>
        </p:spPr>
      </p:sp>
      <p:sp>
        <p:nvSpPr>
          <p:cNvPr id="664" name="Google Shape;664;p73"/>
          <p:cNvSpPr/>
          <p:nvPr>
            <p:ph idx="20" type="pic"/>
          </p:nvPr>
        </p:nvSpPr>
        <p:spPr>
          <a:xfrm>
            <a:off x="4864503" y="2983158"/>
            <a:ext cx="926700" cy="926700"/>
          </a:xfrm>
          <a:prstGeom prst="ellipse">
            <a:avLst/>
          </a:prstGeom>
          <a:noFill/>
          <a:ln>
            <a:noFill/>
          </a:ln>
        </p:spPr>
      </p:sp>
      <p:sp>
        <p:nvSpPr>
          <p:cNvPr id="665" name="Google Shape;665;p73"/>
          <p:cNvSpPr/>
          <p:nvPr>
            <p:ph idx="21" type="pic"/>
          </p:nvPr>
        </p:nvSpPr>
        <p:spPr>
          <a:xfrm>
            <a:off x="6376283" y="2983158"/>
            <a:ext cx="926700" cy="926700"/>
          </a:xfrm>
          <a:prstGeom prst="ellipse">
            <a:avLst/>
          </a:prstGeom>
          <a:noFill/>
          <a:ln>
            <a:noFill/>
          </a:ln>
        </p:spPr>
      </p:sp>
      <p:sp>
        <p:nvSpPr>
          <p:cNvPr id="666" name="Google Shape;666;p73"/>
          <p:cNvSpPr/>
          <p:nvPr>
            <p:ph idx="22" type="pic"/>
          </p:nvPr>
        </p:nvSpPr>
        <p:spPr>
          <a:xfrm>
            <a:off x="7888064" y="2983158"/>
            <a:ext cx="926700" cy="926700"/>
          </a:xfrm>
          <a:prstGeom prst="ellipse">
            <a:avLst/>
          </a:prstGeom>
          <a:noFill/>
          <a:ln>
            <a:noFill/>
          </a:ln>
        </p:spPr>
      </p:sp>
      <p:sp>
        <p:nvSpPr>
          <p:cNvPr id="667" name="Google Shape;667;p73"/>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68" name="Google Shape;668;p73"/>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69" name="Google Shape;669;p73"/>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70" name="Google Shape;670;p73"/>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71" name="Google Shape;671;p73"/>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
        <p:nvSpPr>
          <p:cNvPr id="672" name="Google Shape;672;p73"/>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algn="ctr">
              <a:spcBef>
                <a:spcPts val="0"/>
              </a:spcBef>
              <a:spcAft>
                <a:spcPts val="0"/>
              </a:spcAft>
              <a:buClr>
                <a:schemeClr val="lt2"/>
              </a:buClr>
              <a:buSzPts val="900"/>
              <a:buNone/>
              <a:defRPr sz="900">
                <a:solidFill>
                  <a:schemeClr val="lt2"/>
                </a:solidFill>
              </a:defRPr>
            </a:lvl2pPr>
            <a:lvl3pPr lvl="2" algn="ctr">
              <a:spcBef>
                <a:spcPts val="0"/>
              </a:spcBef>
              <a:spcAft>
                <a:spcPts val="0"/>
              </a:spcAft>
              <a:buClr>
                <a:schemeClr val="lt2"/>
              </a:buClr>
              <a:buSzPts val="900"/>
              <a:buNone/>
              <a:defRPr sz="900">
                <a:solidFill>
                  <a:schemeClr val="lt2"/>
                </a:solidFill>
              </a:defRPr>
            </a:lvl3pPr>
            <a:lvl4pPr lvl="3" algn="ctr">
              <a:spcBef>
                <a:spcPts val="0"/>
              </a:spcBef>
              <a:spcAft>
                <a:spcPts val="0"/>
              </a:spcAft>
              <a:buClr>
                <a:schemeClr val="lt2"/>
              </a:buClr>
              <a:buSzPts val="900"/>
              <a:buNone/>
              <a:defRPr sz="900">
                <a:solidFill>
                  <a:schemeClr val="lt2"/>
                </a:solidFill>
              </a:defRPr>
            </a:lvl4pPr>
            <a:lvl5pPr lvl="4" algn="ctr">
              <a:spcBef>
                <a:spcPts val="0"/>
              </a:spcBef>
              <a:spcAft>
                <a:spcPts val="0"/>
              </a:spcAft>
              <a:buClr>
                <a:schemeClr val="lt2"/>
              </a:buClr>
              <a:buSzPts val="900"/>
              <a:buNone/>
              <a:defRPr sz="900">
                <a:solidFill>
                  <a:schemeClr val="lt2"/>
                </a:solidFill>
              </a:defRPr>
            </a:lvl5pPr>
            <a:lvl6pPr lvl="5" algn="ctr">
              <a:spcBef>
                <a:spcPts val="0"/>
              </a:spcBef>
              <a:spcAft>
                <a:spcPts val="0"/>
              </a:spcAft>
              <a:buClr>
                <a:schemeClr val="lt2"/>
              </a:buClr>
              <a:buSzPts val="900"/>
              <a:buNone/>
              <a:defRPr sz="900">
                <a:solidFill>
                  <a:schemeClr val="lt2"/>
                </a:solidFill>
              </a:defRPr>
            </a:lvl6pPr>
            <a:lvl7pPr lvl="6" algn="ctr">
              <a:spcBef>
                <a:spcPts val="0"/>
              </a:spcBef>
              <a:spcAft>
                <a:spcPts val="0"/>
              </a:spcAft>
              <a:buClr>
                <a:schemeClr val="lt2"/>
              </a:buClr>
              <a:buSzPts val="900"/>
              <a:buNone/>
              <a:defRPr sz="900">
                <a:solidFill>
                  <a:schemeClr val="lt2"/>
                </a:solidFill>
              </a:defRPr>
            </a:lvl7pPr>
            <a:lvl8pPr lvl="7" algn="ctr">
              <a:spcBef>
                <a:spcPts val="0"/>
              </a:spcBef>
              <a:spcAft>
                <a:spcPts val="0"/>
              </a:spcAft>
              <a:buClr>
                <a:schemeClr val="lt2"/>
              </a:buClr>
              <a:buSzPts val="900"/>
              <a:buNone/>
              <a:defRPr sz="900">
                <a:solidFill>
                  <a:schemeClr val="lt2"/>
                </a:solidFill>
              </a:defRPr>
            </a:lvl8pPr>
            <a:lvl9pPr lvl="8" algn="ctr">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673" name="Shape 673"/>
        <p:cNvGrpSpPr/>
        <p:nvPr/>
      </p:nvGrpSpPr>
      <p:grpSpPr>
        <a:xfrm>
          <a:off x="0" y="0"/>
          <a:ext cx="0" cy="0"/>
          <a:chOff x="0" y="0"/>
          <a:chExt cx="0" cy="0"/>
        </a:xfrm>
      </p:grpSpPr>
      <p:sp>
        <p:nvSpPr>
          <p:cNvPr id="674" name="Google Shape;674;p74"/>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75" name="Google Shape;675;p74"/>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676" name="Google Shape;676;p74"/>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77" name="Google Shape;677;p74"/>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678" name="Google Shape;678;p74"/>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679" name="Google Shape;679;p7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80" name="Google Shape;680;p7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681" name="Shape 681"/>
        <p:cNvGrpSpPr/>
        <p:nvPr/>
      </p:nvGrpSpPr>
      <p:grpSpPr>
        <a:xfrm>
          <a:off x="0" y="0"/>
          <a:ext cx="0" cy="0"/>
          <a:chOff x="0" y="0"/>
          <a:chExt cx="0" cy="0"/>
        </a:xfrm>
      </p:grpSpPr>
      <p:sp>
        <p:nvSpPr>
          <p:cNvPr id="682" name="Google Shape;682;p75"/>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83" name="Google Shape;683;p7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None/>
              <a:defRPr sz="2700">
                <a:solidFill>
                  <a:schemeClr val="lt2"/>
                </a:solidFill>
              </a:defRPr>
            </a:lvl2pPr>
            <a:lvl3pPr lvl="2">
              <a:spcBef>
                <a:spcPts val="0"/>
              </a:spcBef>
              <a:spcAft>
                <a:spcPts val="0"/>
              </a:spcAft>
              <a:buClr>
                <a:schemeClr val="lt2"/>
              </a:buClr>
              <a:buSzPts val="2700"/>
              <a:buNone/>
              <a:defRPr sz="2700">
                <a:solidFill>
                  <a:schemeClr val="lt2"/>
                </a:solidFill>
              </a:defRPr>
            </a:lvl3pPr>
            <a:lvl4pPr lvl="3">
              <a:spcBef>
                <a:spcPts val="0"/>
              </a:spcBef>
              <a:spcAft>
                <a:spcPts val="0"/>
              </a:spcAft>
              <a:buClr>
                <a:schemeClr val="lt2"/>
              </a:buClr>
              <a:buSzPts val="2700"/>
              <a:buNone/>
              <a:defRPr sz="2700">
                <a:solidFill>
                  <a:schemeClr val="lt2"/>
                </a:solidFill>
              </a:defRPr>
            </a:lvl4pPr>
            <a:lvl5pPr lvl="4">
              <a:spcBef>
                <a:spcPts val="0"/>
              </a:spcBef>
              <a:spcAft>
                <a:spcPts val="0"/>
              </a:spcAft>
              <a:buClr>
                <a:schemeClr val="lt2"/>
              </a:buClr>
              <a:buSzPts val="2700"/>
              <a:buNone/>
              <a:defRPr sz="2700">
                <a:solidFill>
                  <a:schemeClr val="lt2"/>
                </a:solidFill>
              </a:defRPr>
            </a:lvl5pPr>
            <a:lvl6pPr lvl="5">
              <a:spcBef>
                <a:spcPts val="0"/>
              </a:spcBef>
              <a:spcAft>
                <a:spcPts val="0"/>
              </a:spcAft>
              <a:buClr>
                <a:schemeClr val="lt2"/>
              </a:buClr>
              <a:buSzPts val="2700"/>
              <a:buNone/>
              <a:defRPr sz="2700">
                <a:solidFill>
                  <a:schemeClr val="lt2"/>
                </a:solidFill>
              </a:defRPr>
            </a:lvl6pPr>
            <a:lvl7pPr lvl="6">
              <a:spcBef>
                <a:spcPts val="0"/>
              </a:spcBef>
              <a:spcAft>
                <a:spcPts val="0"/>
              </a:spcAft>
              <a:buClr>
                <a:schemeClr val="lt2"/>
              </a:buClr>
              <a:buSzPts val="2700"/>
              <a:buNone/>
              <a:defRPr sz="2700">
                <a:solidFill>
                  <a:schemeClr val="lt2"/>
                </a:solidFill>
              </a:defRPr>
            </a:lvl7pPr>
            <a:lvl8pPr lvl="7">
              <a:spcBef>
                <a:spcPts val="0"/>
              </a:spcBef>
              <a:spcAft>
                <a:spcPts val="0"/>
              </a:spcAft>
              <a:buClr>
                <a:schemeClr val="lt2"/>
              </a:buClr>
              <a:buSzPts val="2700"/>
              <a:buNone/>
              <a:defRPr sz="2700">
                <a:solidFill>
                  <a:schemeClr val="lt2"/>
                </a:solidFill>
              </a:defRPr>
            </a:lvl8pPr>
            <a:lvl9pPr lvl="8">
              <a:spcBef>
                <a:spcPts val="0"/>
              </a:spcBef>
              <a:spcAft>
                <a:spcPts val="0"/>
              </a:spcAft>
              <a:buClr>
                <a:schemeClr val="lt2"/>
              </a:buClr>
              <a:buSzPts val="2700"/>
              <a:buNone/>
              <a:defRPr sz="2700">
                <a:solidFill>
                  <a:schemeClr val="lt2"/>
                </a:solidFill>
              </a:defRPr>
            </a:lvl9pPr>
          </a:lstStyle>
          <a:p/>
        </p:txBody>
      </p:sp>
      <p:sp>
        <p:nvSpPr>
          <p:cNvPr id="684" name="Google Shape;684;p75"/>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85" name="Google Shape;685;p75"/>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686" name="Google Shape;686;p7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87" name="Google Shape;687;p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accent3"/>
        </a:solidFill>
      </p:bgPr>
    </p:bg>
    <p:spTree>
      <p:nvGrpSpPr>
        <p:cNvPr id="688" name="Shape 688"/>
        <p:cNvGrpSpPr/>
        <p:nvPr/>
      </p:nvGrpSpPr>
      <p:grpSpPr>
        <a:xfrm>
          <a:off x="0" y="0"/>
          <a:ext cx="0" cy="0"/>
          <a:chOff x="0" y="0"/>
          <a:chExt cx="0" cy="0"/>
        </a:xfrm>
      </p:grpSpPr>
      <p:pic>
        <p:nvPicPr>
          <p:cNvPr id="689" name="Google Shape;689;p76"/>
          <p:cNvPicPr preferRelativeResize="0"/>
          <p:nvPr/>
        </p:nvPicPr>
        <p:blipFill rotWithShape="1">
          <a:blip r:embed="rId2">
            <a:alphaModFix/>
          </a:blip>
          <a:srcRect b="0" l="1835" r="0" t="0"/>
          <a:stretch/>
        </p:blipFill>
        <p:spPr>
          <a:xfrm>
            <a:off x="267426" y="1146956"/>
            <a:ext cx="5947056" cy="3029134"/>
          </a:xfrm>
          <a:prstGeom prst="rect">
            <a:avLst/>
          </a:prstGeom>
          <a:noFill/>
          <a:ln>
            <a:noFill/>
          </a:ln>
        </p:spPr>
      </p:pic>
      <p:sp>
        <p:nvSpPr>
          <p:cNvPr id="690" name="Google Shape;690;p76"/>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691" name="Google Shape;691;p76"/>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2" name="Google Shape;692;p76"/>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3" name="Google Shape;693;p76"/>
          <p:cNvPicPr preferRelativeResize="0"/>
          <p:nvPr/>
        </p:nvPicPr>
        <p:blipFill>
          <a:blip r:embed="rId3">
            <a:alphaModFix/>
          </a:blip>
          <a:stretch>
            <a:fillRect/>
          </a:stretch>
        </p:blipFill>
        <p:spPr>
          <a:xfrm>
            <a:off x="267429" y="4858538"/>
            <a:ext cx="227231" cy="281834"/>
          </a:xfrm>
          <a:prstGeom prst="rect">
            <a:avLst/>
          </a:prstGeom>
          <a:noFill/>
          <a:ln>
            <a:noFill/>
          </a:ln>
        </p:spPr>
      </p:pic>
      <p:sp>
        <p:nvSpPr>
          <p:cNvPr id="694" name="Google Shape;694;p7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695" name="Shape 695"/>
        <p:cNvGrpSpPr/>
        <p:nvPr/>
      </p:nvGrpSpPr>
      <p:grpSpPr>
        <a:xfrm>
          <a:off x="0" y="0"/>
          <a:ext cx="0" cy="0"/>
          <a:chOff x="0" y="0"/>
          <a:chExt cx="0" cy="0"/>
        </a:xfrm>
      </p:grpSpPr>
      <p:sp>
        <p:nvSpPr>
          <p:cNvPr id="696" name="Google Shape;696;p77"/>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7" name="Google Shape;697;p77"/>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algn="r">
              <a:buNone/>
              <a:defRPr sz="900">
                <a:solidFill>
                  <a:schemeClr val="accent4"/>
                </a:solidFill>
                <a:latin typeface="JetBrains Mono"/>
                <a:ea typeface="JetBrains Mono"/>
                <a:cs typeface="JetBrains Mono"/>
                <a:sym typeface="JetBrains Mono"/>
              </a:defRPr>
            </a:lvl1pPr>
            <a:lvl2pPr lvl="1" algn="r">
              <a:buNone/>
              <a:defRPr sz="900">
                <a:solidFill>
                  <a:schemeClr val="accent4"/>
                </a:solidFill>
                <a:latin typeface="JetBrains Mono"/>
                <a:ea typeface="JetBrains Mono"/>
                <a:cs typeface="JetBrains Mono"/>
                <a:sym typeface="JetBrains Mono"/>
              </a:defRPr>
            </a:lvl2pPr>
            <a:lvl3pPr lvl="2" algn="r">
              <a:buNone/>
              <a:defRPr sz="900">
                <a:solidFill>
                  <a:schemeClr val="accent4"/>
                </a:solidFill>
                <a:latin typeface="JetBrains Mono"/>
                <a:ea typeface="JetBrains Mono"/>
                <a:cs typeface="JetBrains Mono"/>
                <a:sym typeface="JetBrains Mono"/>
              </a:defRPr>
            </a:lvl3pPr>
            <a:lvl4pPr lvl="3" algn="r">
              <a:buNone/>
              <a:defRPr sz="900">
                <a:solidFill>
                  <a:schemeClr val="accent4"/>
                </a:solidFill>
                <a:latin typeface="JetBrains Mono"/>
                <a:ea typeface="JetBrains Mono"/>
                <a:cs typeface="JetBrains Mono"/>
                <a:sym typeface="JetBrains Mono"/>
              </a:defRPr>
            </a:lvl4pPr>
            <a:lvl5pPr lvl="4" algn="r">
              <a:buNone/>
              <a:defRPr sz="900">
                <a:solidFill>
                  <a:schemeClr val="accent4"/>
                </a:solidFill>
                <a:latin typeface="JetBrains Mono"/>
                <a:ea typeface="JetBrains Mono"/>
                <a:cs typeface="JetBrains Mono"/>
                <a:sym typeface="JetBrains Mono"/>
              </a:defRPr>
            </a:lvl5pPr>
            <a:lvl6pPr lvl="5" algn="r">
              <a:buNone/>
              <a:defRPr sz="900">
                <a:solidFill>
                  <a:schemeClr val="accent4"/>
                </a:solidFill>
                <a:latin typeface="JetBrains Mono"/>
                <a:ea typeface="JetBrains Mono"/>
                <a:cs typeface="JetBrains Mono"/>
                <a:sym typeface="JetBrains Mono"/>
              </a:defRPr>
            </a:lvl6pPr>
            <a:lvl7pPr lvl="6" algn="r">
              <a:buNone/>
              <a:defRPr sz="900">
                <a:solidFill>
                  <a:schemeClr val="accent4"/>
                </a:solidFill>
                <a:latin typeface="JetBrains Mono"/>
                <a:ea typeface="JetBrains Mono"/>
                <a:cs typeface="JetBrains Mono"/>
                <a:sym typeface="JetBrains Mono"/>
              </a:defRPr>
            </a:lvl7pPr>
            <a:lvl8pPr lvl="7" algn="r">
              <a:buNone/>
              <a:defRPr sz="900">
                <a:solidFill>
                  <a:schemeClr val="accent4"/>
                </a:solidFill>
                <a:latin typeface="JetBrains Mono"/>
                <a:ea typeface="JetBrains Mono"/>
                <a:cs typeface="JetBrains Mono"/>
                <a:sym typeface="JetBrains Mono"/>
              </a:defRPr>
            </a:lvl8pPr>
            <a:lvl9pPr lvl="8"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8" name="Google Shape;698;p77"/>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699" name="Google Shape;699;p77"/>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700" name="Shape 700"/>
        <p:cNvGrpSpPr/>
        <p:nvPr/>
      </p:nvGrpSpPr>
      <p:grpSpPr>
        <a:xfrm>
          <a:off x="0" y="0"/>
          <a:ext cx="0" cy="0"/>
          <a:chOff x="0" y="0"/>
          <a:chExt cx="0" cy="0"/>
        </a:xfrm>
      </p:grpSpPr>
      <p:sp>
        <p:nvSpPr>
          <p:cNvPr id="701" name="Google Shape;701;p78"/>
          <p:cNvSpPr/>
          <p:nvPr/>
        </p:nvSpPr>
        <p:spPr>
          <a:xfrm>
            <a:off x="5933727" y="4123641"/>
            <a:ext cx="3221400" cy="10200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702" name="Google Shape;702;p78"/>
          <p:cNvSpPr/>
          <p:nvPr>
            <p:ph idx="2" type="pic"/>
          </p:nvPr>
        </p:nvSpPr>
        <p:spPr>
          <a:xfrm>
            <a:off x="858211" y="2061788"/>
            <a:ext cx="1019700" cy="1019700"/>
          </a:xfrm>
          <a:prstGeom prst="ellipse">
            <a:avLst/>
          </a:prstGeom>
          <a:noFill/>
          <a:ln>
            <a:noFill/>
          </a:ln>
        </p:spPr>
      </p:sp>
      <p:cxnSp>
        <p:nvCxnSpPr>
          <p:cNvPr id="703" name="Google Shape;703;p78"/>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cxnSp>
        <p:nvCxnSpPr>
          <p:cNvPr id="704" name="Google Shape;704;p78"/>
          <p:cNvCxnSpPr/>
          <p:nvPr/>
        </p:nvCxnSpPr>
        <p:spPr>
          <a:xfrm>
            <a:off x="5933727" y="4578816"/>
            <a:ext cx="3221400" cy="0"/>
          </a:xfrm>
          <a:prstGeom prst="straightConnector1">
            <a:avLst/>
          </a:prstGeom>
          <a:noFill/>
          <a:ln cap="flat" cmpd="sng" w="9525">
            <a:solidFill>
              <a:schemeClr val="accent6"/>
            </a:solidFill>
            <a:prstDash val="solid"/>
            <a:round/>
            <a:headEnd len="med" w="med" type="none"/>
            <a:tailEnd len="med" w="med" type="none"/>
          </a:ln>
        </p:spPr>
      </p:cxnSp>
      <p:cxnSp>
        <p:nvCxnSpPr>
          <p:cNvPr id="705" name="Google Shape;705;p78"/>
          <p:cNvCxnSpPr/>
          <p:nvPr/>
        </p:nvCxnSpPr>
        <p:spPr>
          <a:xfrm>
            <a:off x="7535751" y="4580053"/>
            <a:ext cx="0" cy="561300"/>
          </a:xfrm>
          <a:prstGeom prst="straightConnector1">
            <a:avLst/>
          </a:prstGeom>
          <a:noFill/>
          <a:ln cap="flat" cmpd="sng" w="9525">
            <a:solidFill>
              <a:schemeClr val="accent6"/>
            </a:solidFill>
            <a:prstDash val="solid"/>
            <a:round/>
            <a:headEnd len="med" w="med" type="none"/>
            <a:tailEnd len="med" w="med" type="none"/>
          </a:ln>
        </p:spPr>
      </p:cxnSp>
      <p:cxnSp>
        <p:nvCxnSpPr>
          <p:cNvPr id="706" name="Google Shape;706;p78"/>
          <p:cNvCxnSpPr/>
          <p:nvPr/>
        </p:nvCxnSpPr>
        <p:spPr>
          <a:xfrm>
            <a:off x="5933727" y="4123641"/>
            <a:ext cx="3221400" cy="0"/>
          </a:xfrm>
          <a:prstGeom prst="straightConnector1">
            <a:avLst/>
          </a:prstGeom>
          <a:noFill/>
          <a:ln cap="flat" cmpd="sng" w="9525">
            <a:solidFill>
              <a:schemeClr val="accent6"/>
            </a:solidFill>
            <a:prstDash val="solid"/>
            <a:round/>
            <a:headEnd len="med" w="med" type="none"/>
            <a:tailEnd len="med" w="med" type="none"/>
          </a:ln>
        </p:spPr>
      </p:cxnSp>
      <p:sp>
        <p:nvSpPr>
          <p:cNvPr id="707" name="Google Shape;707;p78"/>
          <p:cNvSpPr/>
          <p:nvPr/>
        </p:nvSpPr>
        <p:spPr>
          <a:xfrm>
            <a:off x="2736220" y="3366"/>
            <a:ext cx="3198600" cy="2105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708" name="Google Shape;708;p78"/>
          <p:cNvCxnSpPr/>
          <p:nvPr/>
        </p:nvCxnSpPr>
        <p:spPr>
          <a:xfrm flipH="1">
            <a:off x="5933614" y="2108916"/>
            <a:ext cx="8100" cy="3034500"/>
          </a:xfrm>
          <a:prstGeom prst="straightConnector1">
            <a:avLst/>
          </a:prstGeom>
          <a:noFill/>
          <a:ln cap="flat" cmpd="sng" w="9525">
            <a:solidFill>
              <a:schemeClr val="accent6"/>
            </a:solidFill>
            <a:prstDash val="solid"/>
            <a:round/>
            <a:headEnd len="med" w="med" type="none"/>
            <a:tailEnd len="med" w="med" type="none"/>
          </a:ln>
        </p:spPr>
      </p:cxnSp>
      <p:sp>
        <p:nvSpPr>
          <p:cNvPr id="709" name="Google Shape;709;p78"/>
          <p:cNvSpPr/>
          <p:nvPr/>
        </p:nvSpPr>
        <p:spPr>
          <a:xfrm>
            <a:off x="5933727" y="3366"/>
            <a:ext cx="3204000" cy="21057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10" name="Google Shape;710;p78"/>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1" name="Google Shape;711;p78"/>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2" name="Google Shape;712;p78"/>
          <p:cNvSpPr txBox="1"/>
          <p:nvPr>
            <p:ph idx="3" type="title"/>
          </p:nvPr>
        </p:nvSpPr>
        <p:spPr>
          <a:xfrm>
            <a:off x="6180408" y="191644"/>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3" name="Google Shape;713;p78"/>
          <p:cNvSpPr txBox="1"/>
          <p:nvPr>
            <p:ph idx="4"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4" name="Google Shape;714;p78"/>
          <p:cNvSpPr txBox="1"/>
          <p:nvPr>
            <p:ph idx="5"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715" name="Google Shape;715;p78"/>
          <p:cNvSpPr txBox="1"/>
          <p:nvPr>
            <p:ph idx="6" type="body"/>
          </p:nvPr>
        </p:nvSpPr>
        <p:spPr>
          <a:xfrm>
            <a:off x="6199503" y="2672822"/>
            <a:ext cx="2729400" cy="1161600"/>
          </a:xfrm>
          <a:prstGeom prst="rect">
            <a:avLst/>
          </a:prstGeom>
          <a:noFill/>
          <a:ln>
            <a:noFill/>
          </a:ln>
        </p:spPr>
        <p:txBody>
          <a:bodyPr anchorCtr="0" anchor="t" bIns="34275" lIns="34275" spcFirstLastPara="1" rIns="34275" wrap="square" tIns="34275">
            <a:noAutofit/>
          </a:bodyPr>
          <a:lstStyle>
            <a:lvl1pPr indent="-285750" lvl="0" marL="4572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1pPr>
            <a:lvl2pPr indent="-285750" lvl="1" marL="9144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2pPr>
            <a:lvl3pPr indent="-285750" lvl="2" marL="13716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3pPr>
            <a:lvl4pPr indent="-285750" lvl="3" marL="18288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4pPr>
            <a:lvl5pPr indent="-285750" lvl="4" marL="22860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5pPr>
            <a:lvl6pPr indent="-285750" lvl="5" marL="27432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6pPr>
            <a:lvl7pPr indent="-285750" lvl="6" marL="32004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7pPr>
            <a:lvl8pPr indent="-285750" lvl="7" marL="36576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8pPr>
            <a:lvl9pPr indent="-285750" lvl="8" marL="411480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9pPr>
          </a:lstStyle>
          <a:p/>
        </p:txBody>
      </p:sp>
      <p:sp>
        <p:nvSpPr>
          <p:cNvPr id="716" name="Google Shape;716;p78"/>
          <p:cNvSpPr txBox="1"/>
          <p:nvPr>
            <p:ph idx="7"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7" name="Google Shape;717;p78"/>
          <p:cNvSpPr txBox="1"/>
          <p:nvPr>
            <p:ph idx="8" type="title"/>
          </p:nvPr>
        </p:nvSpPr>
        <p:spPr>
          <a:xfrm>
            <a:off x="6180408" y="2314575"/>
            <a:ext cx="2499300" cy="245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8" name="Google Shape;718;p78"/>
          <p:cNvSpPr txBox="1"/>
          <p:nvPr>
            <p:ph idx="9"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19" name="Google Shape;719;p78"/>
          <p:cNvSpPr txBox="1"/>
          <p:nvPr>
            <p:ph idx="13"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20" name="Google Shape;720;p78"/>
          <p:cNvSpPr txBox="1"/>
          <p:nvPr>
            <p:ph idx="14"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rgbClr val="F5F5F5"/>
        </a:solidFill>
      </p:bgPr>
    </p:bg>
    <p:spTree>
      <p:nvGrpSpPr>
        <p:cNvPr id="721" name="Shape 721"/>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723" name="Shape 723"/>
        <p:cNvGrpSpPr/>
        <p:nvPr/>
      </p:nvGrpSpPr>
      <p:grpSpPr>
        <a:xfrm>
          <a:off x="0" y="0"/>
          <a:ext cx="0" cy="0"/>
          <a:chOff x="0" y="0"/>
          <a:chExt cx="0" cy="0"/>
        </a:xfrm>
      </p:grpSpPr>
      <p:sp>
        <p:nvSpPr>
          <p:cNvPr id="724" name="Google Shape;724;p81"/>
          <p:cNvSpPr txBox="1"/>
          <p:nvPr>
            <p:ph idx="1" type="subTitle"/>
          </p:nvPr>
        </p:nvSpPr>
        <p:spPr>
          <a:xfrm>
            <a:off x="478875" y="870175"/>
            <a:ext cx="34068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9pPr>
          </a:lstStyle>
          <a:p/>
        </p:txBody>
      </p:sp>
      <p:sp>
        <p:nvSpPr>
          <p:cNvPr id="725" name="Google Shape;725;p81"/>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726" name="Google Shape;726;p81"/>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727" name="Shape 727"/>
        <p:cNvGrpSpPr/>
        <p:nvPr/>
      </p:nvGrpSpPr>
      <p:grpSpPr>
        <a:xfrm>
          <a:off x="0" y="0"/>
          <a:ext cx="0" cy="0"/>
          <a:chOff x="0" y="0"/>
          <a:chExt cx="0" cy="0"/>
        </a:xfrm>
      </p:grpSpPr>
      <p:sp>
        <p:nvSpPr>
          <p:cNvPr id="728" name="Google Shape;728;p82"/>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729" name="Google Shape;729;p82"/>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730" name="Google Shape;730;p82"/>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chemeClr val="accent2"/>
        </a:solidFill>
      </p:bgPr>
    </p:bg>
    <p:spTree>
      <p:nvGrpSpPr>
        <p:cNvPr id="731" name="Shape 731"/>
        <p:cNvGrpSpPr/>
        <p:nvPr/>
      </p:nvGrpSpPr>
      <p:grpSpPr>
        <a:xfrm>
          <a:off x="0" y="0"/>
          <a:ext cx="0" cy="0"/>
          <a:chOff x="0" y="0"/>
          <a:chExt cx="0" cy="0"/>
        </a:xfrm>
      </p:grpSpPr>
      <p:pic>
        <p:nvPicPr>
          <p:cNvPr id="732" name="Google Shape;732;p83"/>
          <p:cNvPicPr preferRelativeResize="0"/>
          <p:nvPr/>
        </p:nvPicPr>
        <p:blipFill>
          <a:blip r:embed="rId2">
            <a:alphaModFix amt="40000"/>
          </a:blip>
          <a:stretch>
            <a:fillRect/>
          </a:stretch>
        </p:blipFill>
        <p:spPr>
          <a:xfrm>
            <a:off x="0" y="3978175"/>
            <a:ext cx="9144003" cy="1165319"/>
          </a:xfrm>
          <a:prstGeom prst="rect">
            <a:avLst/>
          </a:prstGeom>
          <a:noFill/>
          <a:ln>
            <a:noFill/>
          </a:ln>
        </p:spPr>
      </p:pic>
      <p:pic>
        <p:nvPicPr>
          <p:cNvPr id="733" name="Google Shape;733;p83"/>
          <p:cNvPicPr preferRelativeResize="0"/>
          <p:nvPr/>
        </p:nvPicPr>
        <p:blipFill>
          <a:blip r:embed="rId3">
            <a:alphaModFix/>
          </a:blip>
          <a:stretch>
            <a:fillRect/>
          </a:stretch>
        </p:blipFill>
        <p:spPr>
          <a:xfrm>
            <a:off x="418975" y="3058300"/>
            <a:ext cx="1619849" cy="577200"/>
          </a:xfrm>
          <a:prstGeom prst="rect">
            <a:avLst/>
          </a:prstGeom>
          <a:noFill/>
          <a:ln>
            <a:noFill/>
          </a:ln>
        </p:spPr>
      </p:pic>
      <p:sp>
        <p:nvSpPr>
          <p:cNvPr id="734" name="Google Shape;734;p83"/>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9pPr>
          </a:lstStyle>
          <a:p/>
        </p:txBody>
      </p:sp>
      <p:sp>
        <p:nvSpPr>
          <p:cNvPr id="735" name="Google Shape;735;p83"/>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736" name="Shape 736"/>
        <p:cNvGrpSpPr/>
        <p:nvPr/>
      </p:nvGrpSpPr>
      <p:grpSpPr>
        <a:xfrm>
          <a:off x="0" y="0"/>
          <a:ext cx="0" cy="0"/>
          <a:chOff x="0" y="0"/>
          <a:chExt cx="0" cy="0"/>
        </a:xfrm>
      </p:grpSpPr>
      <p:pic>
        <p:nvPicPr>
          <p:cNvPr id="737" name="Google Shape;737;p84"/>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738" name="Google Shape;738;p84"/>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739" name="Google Shape;739;p84"/>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40" name="Google Shape;740;p84"/>
          <p:cNvPicPr preferRelativeResize="0"/>
          <p:nvPr/>
        </p:nvPicPr>
        <p:blipFill>
          <a:blip r:embed="rId3">
            <a:alphaModFix/>
          </a:blip>
          <a:stretch>
            <a:fillRect/>
          </a:stretch>
        </p:blipFill>
        <p:spPr>
          <a:xfrm>
            <a:off x="418975" y="3058300"/>
            <a:ext cx="1619849" cy="5772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741" name="Shape 741"/>
        <p:cNvGrpSpPr/>
        <p:nvPr/>
      </p:nvGrpSpPr>
      <p:grpSpPr>
        <a:xfrm>
          <a:off x="0" y="0"/>
          <a:ext cx="0" cy="0"/>
          <a:chOff x="0" y="0"/>
          <a:chExt cx="0" cy="0"/>
        </a:xfrm>
      </p:grpSpPr>
      <p:pic>
        <p:nvPicPr>
          <p:cNvPr id="742" name="Google Shape;742;p85"/>
          <p:cNvPicPr preferRelativeResize="0"/>
          <p:nvPr/>
        </p:nvPicPr>
        <p:blipFill>
          <a:blip r:embed="rId2">
            <a:alphaModFix amt="40000"/>
          </a:blip>
          <a:stretch>
            <a:fillRect/>
          </a:stretch>
        </p:blipFill>
        <p:spPr>
          <a:xfrm>
            <a:off x="0" y="3978175"/>
            <a:ext cx="9144003" cy="1165319"/>
          </a:xfrm>
          <a:prstGeom prst="rect">
            <a:avLst/>
          </a:prstGeom>
          <a:noFill/>
          <a:ln>
            <a:noFill/>
          </a:ln>
        </p:spPr>
      </p:pic>
      <p:sp>
        <p:nvSpPr>
          <p:cNvPr id="743" name="Google Shape;743;p85"/>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744" name="Google Shape;744;p85"/>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745" name="Google Shape;745;p85"/>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46" name="Shape 746"/>
        <p:cNvGrpSpPr/>
        <p:nvPr/>
      </p:nvGrpSpPr>
      <p:grpSpPr>
        <a:xfrm>
          <a:off x="0" y="0"/>
          <a:ext cx="0" cy="0"/>
          <a:chOff x="0" y="0"/>
          <a:chExt cx="0" cy="0"/>
        </a:xfrm>
      </p:grpSpPr>
      <p:pic>
        <p:nvPicPr>
          <p:cNvPr id="747" name="Google Shape;747;p86"/>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748" name="Google Shape;748;p86"/>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749" name="Google Shape;749;p86"/>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750" name="Google Shape;750;p86"/>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1"/>
        </a:solidFill>
      </p:bgPr>
    </p:bg>
    <p:spTree>
      <p:nvGrpSpPr>
        <p:cNvPr id="751" name="Shape 751"/>
        <p:cNvGrpSpPr/>
        <p:nvPr/>
      </p:nvGrpSpPr>
      <p:grpSpPr>
        <a:xfrm>
          <a:off x="0" y="0"/>
          <a:ext cx="0" cy="0"/>
          <a:chOff x="0" y="0"/>
          <a:chExt cx="0" cy="0"/>
        </a:xfrm>
      </p:grpSpPr>
      <p:sp>
        <p:nvSpPr>
          <p:cNvPr id="752" name="Google Shape;752;p87"/>
          <p:cNvSpPr txBox="1"/>
          <p:nvPr>
            <p:ph type="title"/>
          </p:nvPr>
        </p:nvSpPr>
        <p:spPr>
          <a:xfrm>
            <a:off x="329150" y="722625"/>
            <a:ext cx="43278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753" name="Google Shape;753;p87"/>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pic>
        <p:nvPicPr>
          <p:cNvPr id="754" name="Google Shape;754;p87"/>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755" name="Google Shape;755;p87"/>
          <p:cNvSpPr txBox="1"/>
          <p:nvPr>
            <p:ph idx="2" type="subTitle"/>
          </p:nvPr>
        </p:nvSpPr>
        <p:spPr>
          <a:xfrm>
            <a:off x="6070825" y="1823950"/>
            <a:ext cx="1992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56" name="Google Shape;756;p87"/>
          <p:cNvSpPr txBox="1"/>
          <p:nvPr>
            <p:ph idx="3" type="subTitle"/>
          </p:nvPr>
        </p:nvSpPr>
        <p:spPr>
          <a:xfrm>
            <a:off x="6070834" y="20978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57" name="Google Shape;757;p87"/>
          <p:cNvSpPr/>
          <p:nvPr>
            <p:ph idx="4" type="pic"/>
          </p:nvPr>
        </p:nvSpPr>
        <p:spPr>
          <a:xfrm>
            <a:off x="6070828" y="722615"/>
            <a:ext cx="876000" cy="876000"/>
          </a:xfrm>
          <a:prstGeom prst="roundRect">
            <a:avLst>
              <a:gd fmla="val 6361" name="adj"/>
            </a:avLst>
          </a:prstGeom>
          <a:noFill/>
          <a:ln>
            <a:noFill/>
          </a:ln>
        </p:spPr>
      </p:sp>
      <p:sp>
        <p:nvSpPr>
          <p:cNvPr id="758" name="Google Shape;758;p87"/>
          <p:cNvSpPr txBox="1"/>
          <p:nvPr>
            <p:ph idx="5" type="subTitle"/>
          </p:nvPr>
        </p:nvSpPr>
        <p:spPr>
          <a:xfrm>
            <a:off x="6070825" y="3920275"/>
            <a:ext cx="20301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59" name="Google Shape;759;p87"/>
          <p:cNvSpPr txBox="1"/>
          <p:nvPr>
            <p:ph idx="6" type="subTitle"/>
          </p:nvPr>
        </p:nvSpPr>
        <p:spPr>
          <a:xfrm>
            <a:off x="6070834" y="41941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60" name="Google Shape;760;p87"/>
          <p:cNvSpPr/>
          <p:nvPr>
            <p:ph idx="7" type="pic"/>
          </p:nvPr>
        </p:nvSpPr>
        <p:spPr>
          <a:xfrm>
            <a:off x="6070828" y="2818940"/>
            <a:ext cx="876000" cy="876000"/>
          </a:xfrm>
          <a:prstGeom prst="roundRect">
            <a:avLst>
              <a:gd fmla="val 6361" name="adj"/>
            </a:avLst>
          </a:prstGeom>
          <a:noFill/>
          <a:ln>
            <a:noFill/>
          </a:ln>
        </p:spPr>
      </p:sp>
      <p:sp>
        <p:nvSpPr>
          <p:cNvPr id="761" name="Google Shape;761;p8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bg>
      <p:bgPr>
        <a:solidFill>
          <a:schemeClr val="accent4"/>
        </a:solidFill>
      </p:bgPr>
    </p:bg>
    <p:spTree>
      <p:nvGrpSpPr>
        <p:cNvPr id="762" name="Shape 762"/>
        <p:cNvGrpSpPr/>
        <p:nvPr/>
      </p:nvGrpSpPr>
      <p:grpSpPr>
        <a:xfrm>
          <a:off x="0" y="0"/>
          <a:ext cx="0" cy="0"/>
          <a:chOff x="0" y="0"/>
          <a:chExt cx="0" cy="0"/>
        </a:xfrm>
      </p:grpSpPr>
      <p:sp>
        <p:nvSpPr>
          <p:cNvPr id="763" name="Google Shape;763;p88"/>
          <p:cNvSpPr/>
          <p:nvPr>
            <p:ph idx="2" type="pic"/>
          </p:nvPr>
        </p:nvSpPr>
        <p:spPr>
          <a:xfrm>
            <a:off x="57975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764" name="Google Shape;764;p88"/>
          <p:cNvSpPr/>
          <p:nvPr>
            <p:ph idx="3" type="pic"/>
          </p:nvPr>
        </p:nvSpPr>
        <p:spPr>
          <a:xfrm>
            <a:off x="30891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765" name="Google Shape;765;p88"/>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1pPr>
            <a:lvl2pPr lvl="1"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2pPr>
            <a:lvl3pPr lvl="2"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3pPr>
            <a:lvl4pPr lvl="3"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4pPr>
            <a:lvl5pPr lvl="4"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5pPr>
            <a:lvl6pPr lvl="5"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6pPr>
            <a:lvl7pPr lvl="6"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7pPr>
            <a:lvl8pPr lvl="7"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8pPr>
            <a:lvl9pPr lvl="8"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9pPr>
          </a:lstStyle>
          <a:p/>
        </p:txBody>
      </p:sp>
      <p:sp>
        <p:nvSpPr>
          <p:cNvPr id="766" name="Google Shape;766;p88"/>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300"/>
              <a:buFont typeface="JetBrains Mono"/>
              <a:buNone/>
              <a:defRPr b="1" sz="1300">
                <a:solidFill>
                  <a:schemeClr val="accent2"/>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b="1" sz="1300">
                <a:solidFill>
                  <a:srgbClr val="C9F227"/>
                </a:solidFill>
              </a:defRPr>
            </a:lvl2pPr>
            <a:lvl3pPr lvl="2" rtl="0">
              <a:spcBef>
                <a:spcPts val="0"/>
              </a:spcBef>
              <a:spcAft>
                <a:spcPts val="0"/>
              </a:spcAft>
              <a:buClr>
                <a:srgbClr val="C9F227"/>
              </a:buClr>
              <a:buSzPts val="1300"/>
              <a:buNone/>
              <a:defRPr b="1" sz="1300">
                <a:solidFill>
                  <a:srgbClr val="C9F227"/>
                </a:solidFill>
              </a:defRPr>
            </a:lvl3pPr>
            <a:lvl4pPr lvl="3" rtl="0">
              <a:spcBef>
                <a:spcPts val="0"/>
              </a:spcBef>
              <a:spcAft>
                <a:spcPts val="0"/>
              </a:spcAft>
              <a:buClr>
                <a:srgbClr val="C9F227"/>
              </a:buClr>
              <a:buSzPts val="1300"/>
              <a:buNone/>
              <a:defRPr b="1" sz="1300">
                <a:solidFill>
                  <a:srgbClr val="C9F227"/>
                </a:solidFill>
              </a:defRPr>
            </a:lvl4pPr>
            <a:lvl5pPr lvl="4" rtl="0">
              <a:spcBef>
                <a:spcPts val="0"/>
              </a:spcBef>
              <a:spcAft>
                <a:spcPts val="0"/>
              </a:spcAft>
              <a:buClr>
                <a:srgbClr val="C9F227"/>
              </a:buClr>
              <a:buSzPts val="1300"/>
              <a:buNone/>
              <a:defRPr b="1" sz="1300">
                <a:solidFill>
                  <a:srgbClr val="C9F227"/>
                </a:solidFill>
              </a:defRPr>
            </a:lvl5pPr>
            <a:lvl6pPr lvl="5" rtl="0">
              <a:spcBef>
                <a:spcPts val="0"/>
              </a:spcBef>
              <a:spcAft>
                <a:spcPts val="0"/>
              </a:spcAft>
              <a:buClr>
                <a:srgbClr val="C9F227"/>
              </a:buClr>
              <a:buSzPts val="1300"/>
              <a:buNone/>
              <a:defRPr b="1" sz="1300">
                <a:solidFill>
                  <a:srgbClr val="C9F227"/>
                </a:solidFill>
              </a:defRPr>
            </a:lvl6pPr>
            <a:lvl7pPr lvl="6" rtl="0">
              <a:spcBef>
                <a:spcPts val="0"/>
              </a:spcBef>
              <a:spcAft>
                <a:spcPts val="0"/>
              </a:spcAft>
              <a:buClr>
                <a:srgbClr val="C9F227"/>
              </a:buClr>
              <a:buSzPts val="1300"/>
              <a:buNone/>
              <a:defRPr b="1" sz="1300">
                <a:solidFill>
                  <a:srgbClr val="C9F227"/>
                </a:solidFill>
              </a:defRPr>
            </a:lvl7pPr>
            <a:lvl8pPr lvl="7" rtl="0">
              <a:spcBef>
                <a:spcPts val="0"/>
              </a:spcBef>
              <a:spcAft>
                <a:spcPts val="0"/>
              </a:spcAft>
              <a:buClr>
                <a:srgbClr val="C9F227"/>
              </a:buClr>
              <a:buSzPts val="1300"/>
              <a:buNone/>
              <a:defRPr b="1" sz="1300">
                <a:solidFill>
                  <a:srgbClr val="C9F227"/>
                </a:solidFill>
              </a:defRPr>
            </a:lvl8pPr>
            <a:lvl9pPr lvl="8" rtl="0">
              <a:spcBef>
                <a:spcPts val="0"/>
              </a:spcBef>
              <a:spcAft>
                <a:spcPts val="0"/>
              </a:spcAft>
              <a:buClr>
                <a:srgbClr val="C9F227"/>
              </a:buClr>
              <a:buSzPts val="1300"/>
              <a:buNone/>
              <a:defRPr b="1" sz="1300">
                <a:solidFill>
                  <a:srgbClr val="C9F227"/>
                </a:solidFill>
              </a:defRPr>
            </a:lvl9pPr>
          </a:lstStyle>
          <a:p/>
        </p:txBody>
      </p:sp>
      <p:sp>
        <p:nvSpPr>
          <p:cNvPr id="767" name="Google Shape;767;p88"/>
          <p:cNvSpPr txBox="1"/>
          <p:nvPr>
            <p:ph idx="4" type="subTitle"/>
          </p:nvPr>
        </p:nvSpPr>
        <p:spPr>
          <a:xfrm>
            <a:off x="3807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768" name="Google Shape;768;p88"/>
          <p:cNvSpPr txBox="1"/>
          <p:nvPr>
            <p:ph idx="5" type="subTitle"/>
          </p:nvPr>
        </p:nvSpPr>
        <p:spPr>
          <a:xfrm>
            <a:off x="3807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769" name="Google Shape;769;p88"/>
          <p:cNvSpPr/>
          <p:nvPr>
            <p:ph idx="6" type="pic"/>
          </p:nvPr>
        </p:nvSpPr>
        <p:spPr>
          <a:xfrm>
            <a:off x="3807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770" name="Google Shape;770;p88"/>
          <p:cNvSpPr txBox="1"/>
          <p:nvPr>
            <p:ph idx="7" type="subTitle"/>
          </p:nvPr>
        </p:nvSpPr>
        <p:spPr>
          <a:xfrm>
            <a:off x="30891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771" name="Google Shape;771;p88"/>
          <p:cNvSpPr txBox="1"/>
          <p:nvPr>
            <p:ph idx="8" type="subTitle"/>
          </p:nvPr>
        </p:nvSpPr>
        <p:spPr>
          <a:xfrm>
            <a:off x="30891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772" name="Google Shape;772;p88"/>
          <p:cNvSpPr txBox="1"/>
          <p:nvPr>
            <p:ph idx="9" type="subTitle"/>
          </p:nvPr>
        </p:nvSpPr>
        <p:spPr>
          <a:xfrm>
            <a:off x="57975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773" name="Google Shape;773;p88"/>
          <p:cNvSpPr txBox="1"/>
          <p:nvPr>
            <p:ph idx="13" type="subTitle"/>
          </p:nvPr>
        </p:nvSpPr>
        <p:spPr>
          <a:xfrm>
            <a:off x="57975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pic>
        <p:nvPicPr>
          <p:cNvPr id="774" name="Google Shape;774;p8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775" name="Google Shape;775;p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accent1"/>
        </a:solidFill>
      </p:bgPr>
    </p:bg>
    <p:spTree>
      <p:nvGrpSpPr>
        <p:cNvPr id="776" name="Shape 776"/>
        <p:cNvGrpSpPr/>
        <p:nvPr/>
      </p:nvGrpSpPr>
      <p:grpSpPr>
        <a:xfrm>
          <a:off x="0" y="0"/>
          <a:ext cx="0" cy="0"/>
          <a:chOff x="0" y="0"/>
          <a:chExt cx="0" cy="0"/>
        </a:xfrm>
      </p:grpSpPr>
      <p:sp>
        <p:nvSpPr>
          <p:cNvPr id="777" name="Google Shape;777;p89"/>
          <p:cNvSpPr txBox="1"/>
          <p:nvPr>
            <p:ph idx="1" type="subTitle"/>
          </p:nvPr>
        </p:nvSpPr>
        <p:spPr>
          <a:xfrm>
            <a:off x="3807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78" name="Google Shape;778;p89"/>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779" name="Google Shape;779;p89"/>
          <p:cNvSpPr txBox="1"/>
          <p:nvPr>
            <p:ph idx="2" type="subTitle"/>
          </p:nvPr>
        </p:nvSpPr>
        <p:spPr>
          <a:xfrm>
            <a:off x="3807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80" name="Google Shape;780;p89"/>
          <p:cNvSpPr txBox="1"/>
          <p:nvPr>
            <p:ph idx="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sp>
        <p:nvSpPr>
          <p:cNvPr id="781" name="Google Shape;781;p89"/>
          <p:cNvSpPr/>
          <p:nvPr>
            <p:ph idx="4" type="pic"/>
          </p:nvPr>
        </p:nvSpPr>
        <p:spPr>
          <a:xfrm>
            <a:off x="380763" y="2571738"/>
            <a:ext cx="724200" cy="724200"/>
          </a:xfrm>
          <a:prstGeom prst="roundRect">
            <a:avLst>
              <a:gd fmla="val 6361" name="adj"/>
            </a:avLst>
          </a:prstGeom>
          <a:noFill/>
          <a:ln>
            <a:noFill/>
          </a:ln>
        </p:spPr>
      </p:sp>
      <p:sp>
        <p:nvSpPr>
          <p:cNvPr id="782" name="Google Shape;782;p89"/>
          <p:cNvSpPr txBox="1"/>
          <p:nvPr>
            <p:ph idx="5" type="subTitle"/>
          </p:nvPr>
        </p:nvSpPr>
        <p:spPr>
          <a:xfrm>
            <a:off x="21049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83" name="Google Shape;783;p89"/>
          <p:cNvSpPr txBox="1"/>
          <p:nvPr>
            <p:ph idx="6" type="subTitle"/>
          </p:nvPr>
        </p:nvSpPr>
        <p:spPr>
          <a:xfrm>
            <a:off x="21049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84" name="Google Shape;784;p89"/>
          <p:cNvSpPr/>
          <p:nvPr>
            <p:ph idx="7" type="pic"/>
          </p:nvPr>
        </p:nvSpPr>
        <p:spPr>
          <a:xfrm>
            <a:off x="2104963" y="2571738"/>
            <a:ext cx="724200" cy="724200"/>
          </a:xfrm>
          <a:prstGeom prst="roundRect">
            <a:avLst>
              <a:gd fmla="val 6361" name="adj"/>
            </a:avLst>
          </a:prstGeom>
          <a:noFill/>
          <a:ln>
            <a:noFill/>
          </a:ln>
        </p:spPr>
      </p:sp>
      <p:sp>
        <p:nvSpPr>
          <p:cNvPr id="785" name="Google Shape;785;p89"/>
          <p:cNvSpPr txBox="1"/>
          <p:nvPr>
            <p:ph idx="8" type="subTitle"/>
          </p:nvPr>
        </p:nvSpPr>
        <p:spPr>
          <a:xfrm>
            <a:off x="38741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86" name="Google Shape;786;p89"/>
          <p:cNvSpPr txBox="1"/>
          <p:nvPr>
            <p:ph idx="9" type="subTitle"/>
          </p:nvPr>
        </p:nvSpPr>
        <p:spPr>
          <a:xfrm>
            <a:off x="38741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87" name="Google Shape;787;p89"/>
          <p:cNvSpPr/>
          <p:nvPr>
            <p:ph idx="13" type="pic"/>
          </p:nvPr>
        </p:nvSpPr>
        <p:spPr>
          <a:xfrm>
            <a:off x="3874163" y="2571738"/>
            <a:ext cx="724200" cy="724200"/>
          </a:xfrm>
          <a:prstGeom prst="roundRect">
            <a:avLst>
              <a:gd fmla="val 6361" name="adj"/>
            </a:avLst>
          </a:prstGeom>
          <a:noFill/>
          <a:ln>
            <a:noFill/>
          </a:ln>
        </p:spPr>
      </p:sp>
      <p:sp>
        <p:nvSpPr>
          <p:cNvPr id="788" name="Google Shape;788;p89"/>
          <p:cNvSpPr txBox="1"/>
          <p:nvPr>
            <p:ph idx="14" type="subTitle"/>
          </p:nvPr>
        </p:nvSpPr>
        <p:spPr>
          <a:xfrm>
            <a:off x="56433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89" name="Google Shape;789;p89"/>
          <p:cNvSpPr txBox="1"/>
          <p:nvPr>
            <p:ph idx="15" type="subTitle"/>
          </p:nvPr>
        </p:nvSpPr>
        <p:spPr>
          <a:xfrm>
            <a:off x="56433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90" name="Google Shape;790;p89"/>
          <p:cNvSpPr/>
          <p:nvPr>
            <p:ph idx="16" type="pic"/>
          </p:nvPr>
        </p:nvSpPr>
        <p:spPr>
          <a:xfrm>
            <a:off x="5643363" y="2571738"/>
            <a:ext cx="724200" cy="724200"/>
          </a:xfrm>
          <a:prstGeom prst="roundRect">
            <a:avLst>
              <a:gd fmla="val 6361" name="adj"/>
            </a:avLst>
          </a:prstGeom>
          <a:noFill/>
          <a:ln>
            <a:noFill/>
          </a:ln>
        </p:spPr>
      </p:sp>
      <p:sp>
        <p:nvSpPr>
          <p:cNvPr id="791" name="Google Shape;791;p89"/>
          <p:cNvSpPr txBox="1"/>
          <p:nvPr>
            <p:ph idx="17" type="subTitle"/>
          </p:nvPr>
        </p:nvSpPr>
        <p:spPr>
          <a:xfrm>
            <a:off x="74125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792" name="Google Shape;792;p89"/>
          <p:cNvSpPr txBox="1"/>
          <p:nvPr>
            <p:ph idx="18" type="subTitle"/>
          </p:nvPr>
        </p:nvSpPr>
        <p:spPr>
          <a:xfrm>
            <a:off x="74125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793" name="Google Shape;793;p89"/>
          <p:cNvSpPr/>
          <p:nvPr>
            <p:ph idx="19" type="pic"/>
          </p:nvPr>
        </p:nvSpPr>
        <p:spPr>
          <a:xfrm>
            <a:off x="7412563" y="2571738"/>
            <a:ext cx="724200" cy="724200"/>
          </a:xfrm>
          <a:prstGeom prst="roundRect">
            <a:avLst>
              <a:gd fmla="val 6361" name="adj"/>
            </a:avLst>
          </a:prstGeom>
          <a:noFill/>
          <a:ln>
            <a:noFill/>
          </a:ln>
        </p:spPr>
      </p:sp>
      <p:pic>
        <p:nvPicPr>
          <p:cNvPr id="794" name="Google Shape;794;p89"/>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795" name="Google Shape;795;p8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796" name="Shape 796"/>
        <p:cNvGrpSpPr/>
        <p:nvPr/>
      </p:nvGrpSpPr>
      <p:grpSpPr>
        <a:xfrm>
          <a:off x="0" y="0"/>
          <a:ext cx="0" cy="0"/>
          <a:chOff x="0" y="0"/>
          <a:chExt cx="0" cy="0"/>
        </a:xfrm>
      </p:grpSpPr>
      <p:sp>
        <p:nvSpPr>
          <p:cNvPr id="797" name="Google Shape;797;p90"/>
          <p:cNvSpPr/>
          <p:nvPr>
            <p:ph idx="2" type="pic"/>
          </p:nvPr>
        </p:nvSpPr>
        <p:spPr>
          <a:xfrm>
            <a:off x="330275"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798" name="Google Shape;798;p90"/>
          <p:cNvSpPr txBox="1"/>
          <p:nvPr>
            <p:ph idx="1" type="subTitle"/>
          </p:nvPr>
        </p:nvSpPr>
        <p:spPr>
          <a:xfrm>
            <a:off x="159201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799" name="Google Shape;799;p90"/>
          <p:cNvSpPr txBox="1"/>
          <p:nvPr>
            <p:ph idx="3" type="subTitle"/>
          </p:nvPr>
        </p:nvSpPr>
        <p:spPr>
          <a:xfrm>
            <a:off x="159201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00" name="Google Shape;800;p90"/>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801" name="Google Shape;801;p90"/>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802" name="Google Shape;802;p90"/>
          <p:cNvSpPr/>
          <p:nvPr>
            <p:ph idx="5" type="pic"/>
          </p:nvPr>
        </p:nvSpPr>
        <p:spPr>
          <a:xfrm>
            <a:off x="330275"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03" name="Google Shape;803;p90"/>
          <p:cNvSpPr txBox="1"/>
          <p:nvPr>
            <p:ph idx="6" type="subTitle"/>
          </p:nvPr>
        </p:nvSpPr>
        <p:spPr>
          <a:xfrm>
            <a:off x="1592017"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04" name="Google Shape;804;p90"/>
          <p:cNvSpPr txBox="1"/>
          <p:nvPr>
            <p:ph idx="7" type="subTitle"/>
          </p:nvPr>
        </p:nvSpPr>
        <p:spPr>
          <a:xfrm>
            <a:off x="1592017"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05" name="Google Shape;805;p90"/>
          <p:cNvSpPr/>
          <p:nvPr>
            <p:ph idx="8" type="pic"/>
          </p:nvPr>
        </p:nvSpPr>
        <p:spPr>
          <a:xfrm>
            <a:off x="4572000"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06" name="Google Shape;806;p90"/>
          <p:cNvSpPr txBox="1"/>
          <p:nvPr>
            <p:ph idx="9" type="subTitle"/>
          </p:nvPr>
        </p:nvSpPr>
        <p:spPr>
          <a:xfrm>
            <a:off x="5833742"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07" name="Google Shape;807;p90"/>
          <p:cNvSpPr txBox="1"/>
          <p:nvPr>
            <p:ph idx="13" type="subTitle"/>
          </p:nvPr>
        </p:nvSpPr>
        <p:spPr>
          <a:xfrm>
            <a:off x="5833742"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08" name="Google Shape;808;p90"/>
          <p:cNvSpPr/>
          <p:nvPr>
            <p:ph idx="14" type="pic"/>
          </p:nvPr>
        </p:nvSpPr>
        <p:spPr>
          <a:xfrm>
            <a:off x="4572000"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809" name="Google Shape;809;p90"/>
          <p:cNvSpPr txBox="1"/>
          <p:nvPr>
            <p:ph idx="15" type="subTitle"/>
          </p:nvPr>
        </p:nvSpPr>
        <p:spPr>
          <a:xfrm>
            <a:off x="5833742"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810" name="Google Shape;810;p90"/>
          <p:cNvSpPr txBox="1"/>
          <p:nvPr>
            <p:ph idx="16" type="subTitle"/>
          </p:nvPr>
        </p:nvSpPr>
        <p:spPr>
          <a:xfrm>
            <a:off x="5833742"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id="811" name="Google Shape;811;p9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12" name="Google Shape;812;p9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813" name="Shape 813"/>
        <p:cNvGrpSpPr/>
        <p:nvPr/>
      </p:nvGrpSpPr>
      <p:grpSpPr>
        <a:xfrm>
          <a:off x="0" y="0"/>
          <a:ext cx="0" cy="0"/>
          <a:chOff x="0" y="0"/>
          <a:chExt cx="0" cy="0"/>
        </a:xfrm>
      </p:grpSpPr>
      <p:sp>
        <p:nvSpPr>
          <p:cNvPr id="814" name="Google Shape;814;p91"/>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15" name="Google Shape;815;p91"/>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16" name="Google Shape;816;p91"/>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17" name="Google Shape;817;p91"/>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18" name="Google Shape;818;p91"/>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19" name="Google Shape;819;p91"/>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20" name="Google Shape;820;p91"/>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21" name="Google Shape;821;p91"/>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22" name="Google Shape;822;p91"/>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23" name="Google Shape;823;p91"/>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24" name="Google Shape;824;p9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825" name="Google Shape;825;p91"/>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826" name="Google Shape;826;p91"/>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827" name="Google Shape;827;p91"/>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828" name="Google Shape;828;p91"/>
          <p:cNvSpPr/>
          <p:nvPr>
            <p:ph idx="17" type="pic"/>
          </p:nvPr>
        </p:nvSpPr>
        <p:spPr>
          <a:xfrm>
            <a:off x="323636"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29" name="Google Shape;829;p91"/>
          <p:cNvSpPr/>
          <p:nvPr>
            <p:ph idx="18" type="pic"/>
          </p:nvPr>
        </p:nvSpPr>
        <p:spPr>
          <a:xfrm>
            <a:off x="323636"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30" name="Google Shape;830;p91"/>
          <p:cNvSpPr/>
          <p:nvPr>
            <p:ph idx="19" type="pic"/>
          </p:nvPr>
        </p:nvSpPr>
        <p:spPr>
          <a:xfrm>
            <a:off x="326391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31" name="Google Shape;831;p91"/>
          <p:cNvSpPr/>
          <p:nvPr>
            <p:ph idx="20" type="pic"/>
          </p:nvPr>
        </p:nvSpPr>
        <p:spPr>
          <a:xfrm>
            <a:off x="326391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32" name="Google Shape;832;p91"/>
          <p:cNvSpPr/>
          <p:nvPr>
            <p:ph idx="21" type="pic"/>
          </p:nvPr>
        </p:nvSpPr>
        <p:spPr>
          <a:xfrm>
            <a:off x="616416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833" name="Google Shape;833;p91"/>
          <p:cNvSpPr/>
          <p:nvPr>
            <p:ph idx="22" type="pic"/>
          </p:nvPr>
        </p:nvSpPr>
        <p:spPr>
          <a:xfrm>
            <a:off x="616416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pic>
        <p:nvPicPr>
          <p:cNvPr id="834" name="Google Shape;834;p9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35" name="Google Shape;835;p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EBF1FF"/>
        </a:solidFill>
      </p:bgPr>
    </p:bg>
    <p:spTree>
      <p:nvGrpSpPr>
        <p:cNvPr id="836" name="Shape 836"/>
        <p:cNvGrpSpPr/>
        <p:nvPr/>
      </p:nvGrpSpPr>
      <p:grpSpPr>
        <a:xfrm>
          <a:off x="0" y="0"/>
          <a:ext cx="0" cy="0"/>
          <a:chOff x="0" y="0"/>
          <a:chExt cx="0" cy="0"/>
        </a:xfrm>
      </p:grpSpPr>
      <p:pic>
        <p:nvPicPr>
          <p:cNvPr id="837" name="Google Shape;837;p92"/>
          <p:cNvPicPr preferRelativeResize="0"/>
          <p:nvPr/>
        </p:nvPicPr>
        <p:blipFill>
          <a:blip r:embed="rId2">
            <a:alphaModFix amt="50000"/>
          </a:blip>
          <a:stretch>
            <a:fillRect/>
          </a:stretch>
        </p:blipFill>
        <p:spPr>
          <a:xfrm>
            <a:off x="-9025" y="3978175"/>
            <a:ext cx="9162051" cy="1165325"/>
          </a:xfrm>
          <a:prstGeom prst="rect">
            <a:avLst/>
          </a:prstGeom>
          <a:noFill/>
          <a:ln>
            <a:noFill/>
          </a:ln>
        </p:spPr>
      </p:pic>
      <p:sp>
        <p:nvSpPr>
          <p:cNvPr id="838" name="Google Shape;838;p92"/>
          <p:cNvSpPr txBox="1"/>
          <p:nvPr>
            <p:ph type="title"/>
          </p:nvPr>
        </p:nvSpPr>
        <p:spPr>
          <a:xfrm>
            <a:off x="329150" y="1737350"/>
            <a:ext cx="7172700" cy="90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800"/>
              <a:buFont typeface="Inter"/>
              <a:buNone/>
              <a:defRPr b="1" sz="3800">
                <a:solidFill>
                  <a:schemeClr val="lt2"/>
                </a:solidFill>
                <a:latin typeface="Inter"/>
                <a:ea typeface="Inter"/>
                <a:cs typeface="Inter"/>
                <a:sym typeface="Inter"/>
              </a:defRPr>
            </a:lvl1pPr>
            <a:lvl2pPr lvl="1"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2pPr>
            <a:lvl3pPr lvl="2"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3pPr>
            <a:lvl4pPr lvl="3"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4pPr>
            <a:lvl5pPr lvl="4"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5pPr>
            <a:lvl6pPr lvl="5"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6pPr>
            <a:lvl7pPr lvl="6"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7pPr>
            <a:lvl8pPr lvl="7"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8pPr>
            <a:lvl9pPr lvl="8"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9pPr>
          </a:lstStyle>
          <a:p/>
        </p:txBody>
      </p:sp>
      <p:sp>
        <p:nvSpPr>
          <p:cNvPr id="839" name="Google Shape;839;p92"/>
          <p:cNvSpPr txBox="1"/>
          <p:nvPr>
            <p:ph idx="1" type="body"/>
          </p:nvPr>
        </p:nvSpPr>
        <p:spPr>
          <a:xfrm>
            <a:off x="329150" y="2645750"/>
            <a:ext cx="5357100" cy="12579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1pPr>
            <a:lvl2pPr indent="-342900" lvl="1" marL="914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2pPr>
            <a:lvl3pPr indent="-342900" lvl="2" marL="1371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3pPr>
            <a:lvl4pPr indent="-342900" lvl="3" marL="1828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4pPr>
            <a:lvl5pPr indent="-342900" lvl="4" marL="22860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5pPr>
            <a:lvl6pPr indent="-342900" lvl="5" marL="2743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6pPr>
            <a:lvl7pPr indent="-342900" lvl="6" marL="3200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7pPr>
            <a:lvl8pPr indent="-342900" lvl="7" marL="3657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8pPr>
            <a:lvl9pPr indent="-342900" lvl="8" marL="4114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9pPr>
          </a:lstStyle>
          <a:p/>
        </p:txBody>
      </p:sp>
      <p:pic>
        <p:nvPicPr>
          <p:cNvPr id="840" name="Google Shape;840;p92"/>
          <p:cNvPicPr preferRelativeResize="0"/>
          <p:nvPr/>
        </p:nvPicPr>
        <p:blipFill>
          <a:blip r:embed="rId2">
            <a:alphaModFix amt="50000"/>
          </a:blip>
          <a:stretch>
            <a:fillRect/>
          </a:stretch>
        </p:blipFill>
        <p:spPr>
          <a:xfrm rot="10800000">
            <a:off x="-9025" y="-12"/>
            <a:ext cx="9162051" cy="1165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841" name="Shape 841"/>
        <p:cNvGrpSpPr/>
        <p:nvPr/>
      </p:nvGrpSpPr>
      <p:grpSpPr>
        <a:xfrm>
          <a:off x="0" y="0"/>
          <a:ext cx="0" cy="0"/>
          <a:chOff x="0" y="0"/>
          <a:chExt cx="0" cy="0"/>
        </a:xfrm>
      </p:grpSpPr>
      <p:sp>
        <p:nvSpPr>
          <p:cNvPr id="842" name="Google Shape;842;p93"/>
          <p:cNvSpPr/>
          <p:nvPr/>
        </p:nvSpPr>
        <p:spPr>
          <a:xfrm>
            <a:off x="4572000" y="0"/>
            <a:ext cx="45717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43" name="Google Shape;843;p93"/>
          <p:cNvSpPr txBox="1"/>
          <p:nvPr>
            <p:ph type="title"/>
          </p:nvPr>
        </p:nvSpPr>
        <p:spPr>
          <a:xfrm>
            <a:off x="329150" y="342900"/>
            <a:ext cx="2418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844" name="Google Shape;844;p93"/>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845" name="Google Shape;845;p93"/>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846" name="Google Shape;846;p9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47" name="Google Shape;847;p9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848" name="Shape 848"/>
        <p:cNvGrpSpPr/>
        <p:nvPr/>
      </p:nvGrpSpPr>
      <p:grpSpPr>
        <a:xfrm>
          <a:off x="0" y="0"/>
          <a:ext cx="0" cy="0"/>
          <a:chOff x="0" y="0"/>
          <a:chExt cx="0" cy="0"/>
        </a:xfrm>
      </p:grpSpPr>
      <p:sp>
        <p:nvSpPr>
          <p:cNvPr id="849" name="Google Shape;849;p94"/>
          <p:cNvSpPr txBox="1"/>
          <p:nvPr>
            <p:ph type="title"/>
          </p:nvPr>
        </p:nvSpPr>
        <p:spPr>
          <a:xfrm>
            <a:off x="4001175"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1pPr>
            <a:lvl2pPr lvl="1"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2pPr>
            <a:lvl3pPr lvl="2"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3pPr>
            <a:lvl4pPr lvl="3"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4pPr>
            <a:lvl5pPr lvl="4"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5pPr>
            <a:lvl6pPr lvl="5"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6pPr>
            <a:lvl7pPr lvl="6"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7pPr>
            <a:lvl8pPr lvl="7"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8pPr>
            <a:lvl9pPr lvl="8"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9pPr>
          </a:lstStyle>
          <a:p/>
        </p:txBody>
      </p:sp>
      <p:sp>
        <p:nvSpPr>
          <p:cNvPr id="850" name="Google Shape;850;p94"/>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1pPr>
            <a:lvl2pPr indent="-336550" lvl="1" marL="914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2pPr>
            <a:lvl3pPr indent="-336550" lvl="2" marL="1371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3pPr>
            <a:lvl4pPr indent="-336550" lvl="3" marL="1828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4pPr>
            <a:lvl5pPr indent="-336550" lvl="4" marL="22860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5pPr>
            <a:lvl6pPr indent="-336550" lvl="5" marL="2743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6pPr>
            <a:lvl7pPr indent="-336550" lvl="6" marL="3200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7pPr>
            <a:lvl8pPr indent="-336550" lvl="7" marL="3657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8pPr>
            <a:lvl9pPr indent="-336550" lvl="8" marL="4114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9pPr>
          </a:lstStyle>
          <a:p/>
        </p:txBody>
      </p:sp>
      <p:sp>
        <p:nvSpPr>
          <p:cNvPr id="851" name="Google Shape;851;p94"/>
          <p:cNvSpPr/>
          <p:nvPr>
            <p:ph idx="2" type="pic"/>
          </p:nvPr>
        </p:nvSpPr>
        <p:spPr>
          <a:xfrm>
            <a:off x="94" y="0"/>
            <a:ext cx="3507900" cy="5143500"/>
          </a:xfrm>
          <a:prstGeom prst="rect">
            <a:avLst/>
          </a:prstGeom>
          <a:noFill/>
          <a:ln>
            <a:noFill/>
          </a:ln>
        </p:spPr>
      </p:sp>
      <p:sp>
        <p:nvSpPr>
          <p:cNvPr id="852" name="Google Shape;852;p94"/>
          <p:cNvSpPr txBox="1"/>
          <p:nvPr>
            <p:ph idx="3" type="subTitle"/>
          </p:nvPr>
        </p:nvSpPr>
        <p:spPr>
          <a:xfrm>
            <a:off x="4001175" y="538450"/>
            <a:ext cx="35682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9pPr>
          </a:lstStyle>
          <a:p/>
        </p:txBody>
      </p:sp>
      <p:sp>
        <p:nvSpPr>
          <p:cNvPr id="853" name="Google Shape;853;p94"/>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1pPr>
            <a:lvl2pPr indent="-292100" lvl="1" marL="914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2pPr>
            <a:lvl3pPr indent="-292100" lvl="2" marL="1371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3pPr>
            <a:lvl4pPr indent="-292100" lvl="3" marL="1828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4pPr>
            <a:lvl5pPr indent="-292100" lvl="4" marL="22860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5pPr>
            <a:lvl6pPr indent="-292100" lvl="5" marL="2743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6pPr>
            <a:lvl7pPr indent="-292100" lvl="6" marL="3200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7pPr>
            <a:lvl8pPr indent="-292100" lvl="7" marL="3657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8pPr>
            <a:lvl9pPr indent="-292100" lvl="8" marL="4114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9pPr>
          </a:lstStyle>
          <a:p/>
        </p:txBody>
      </p:sp>
      <p:sp>
        <p:nvSpPr>
          <p:cNvPr id="854" name="Google Shape;854;p94"/>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855" name="Google Shape;855;p9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56" name="Google Shape;856;p9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11">
    <p:bg>
      <p:bgPr>
        <a:solidFill>
          <a:schemeClr val="accent1"/>
        </a:solidFill>
      </p:bgPr>
    </p:bg>
    <p:spTree>
      <p:nvGrpSpPr>
        <p:cNvPr id="857" name="Shape 857"/>
        <p:cNvGrpSpPr/>
        <p:nvPr/>
      </p:nvGrpSpPr>
      <p:grpSpPr>
        <a:xfrm>
          <a:off x="0" y="0"/>
          <a:ext cx="0" cy="0"/>
          <a:chOff x="0" y="0"/>
          <a:chExt cx="0" cy="0"/>
        </a:xfrm>
      </p:grpSpPr>
      <p:sp>
        <p:nvSpPr>
          <p:cNvPr id="858" name="Google Shape;858;p95"/>
          <p:cNvSpPr/>
          <p:nvPr>
            <p:ph idx="2" type="pic"/>
          </p:nvPr>
        </p:nvSpPr>
        <p:spPr>
          <a:xfrm>
            <a:off x="666325" y="516600"/>
            <a:ext cx="2684400" cy="2552700"/>
          </a:xfrm>
          <a:prstGeom prst="roundRect">
            <a:avLst>
              <a:gd fmla="val 3520" name="adj"/>
            </a:avLst>
          </a:prstGeom>
          <a:noFill/>
          <a:ln>
            <a:noFill/>
          </a:ln>
        </p:spPr>
      </p:sp>
      <p:sp>
        <p:nvSpPr>
          <p:cNvPr id="859" name="Google Shape;859;p95"/>
          <p:cNvSpPr txBox="1"/>
          <p:nvPr>
            <p:ph type="title"/>
          </p:nvPr>
        </p:nvSpPr>
        <p:spPr>
          <a:xfrm>
            <a:off x="4001171"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1pPr>
            <a:lvl2pPr lvl="1"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2pPr>
            <a:lvl3pPr lvl="2"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3pPr>
            <a:lvl4pPr lvl="3"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4pPr>
            <a:lvl5pPr lvl="4"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5pPr>
            <a:lvl6pPr lvl="5"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6pPr>
            <a:lvl7pPr lvl="6"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7pPr>
            <a:lvl8pPr lvl="7"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8pPr>
            <a:lvl9pPr lvl="8"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9pPr>
          </a:lstStyle>
          <a:p/>
        </p:txBody>
      </p:sp>
      <p:sp>
        <p:nvSpPr>
          <p:cNvPr id="860" name="Google Shape;860;p95"/>
          <p:cNvSpPr txBox="1"/>
          <p:nvPr>
            <p:ph idx="1" type="subTitle"/>
          </p:nvPr>
        </p:nvSpPr>
        <p:spPr>
          <a:xfrm>
            <a:off x="4001175" y="538450"/>
            <a:ext cx="33135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9pPr>
          </a:lstStyle>
          <a:p/>
        </p:txBody>
      </p:sp>
      <p:sp>
        <p:nvSpPr>
          <p:cNvPr id="861" name="Google Shape;861;p95"/>
          <p:cNvSpPr txBox="1"/>
          <p:nvPr>
            <p:ph idx="3"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862" name="Google Shape;862;p95"/>
          <p:cNvSpPr txBox="1"/>
          <p:nvPr>
            <p:ph idx="4" type="body"/>
          </p:nvPr>
        </p:nvSpPr>
        <p:spPr>
          <a:xfrm>
            <a:off x="658371" y="34316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863" name="Google Shape;863;p95"/>
          <p:cNvSpPr txBox="1"/>
          <p:nvPr>
            <p:ph idx="5" type="body"/>
          </p:nvPr>
        </p:nvSpPr>
        <p:spPr>
          <a:xfrm>
            <a:off x="658371" y="380680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pic>
        <p:nvPicPr>
          <p:cNvPr id="864" name="Google Shape;864;p95"/>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865" name="Google Shape;865;p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866" name="Shape 866"/>
        <p:cNvGrpSpPr/>
        <p:nvPr/>
      </p:nvGrpSpPr>
      <p:grpSpPr>
        <a:xfrm>
          <a:off x="0" y="0"/>
          <a:ext cx="0" cy="0"/>
          <a:chOff x="0" y="0"/>
          <a:chExt cx="0" cy="0"/>
        </a:xfrm>
      </p:grpSpPr>
      <p:sp>
        <p:nvSpPr>
          <p:cNvPr id="867" name="Google Shape;867;p96"/>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868" name="Google Shape;868;p96"/>
          <p:cNvSpPr txBox="1"/>
          <p:nvPr>
            <p:ph idx="1" type="body"/>
          </p:nvPr>
        </p:nvSpPr>
        <p:spPr>
          <a:xfrm>
            <a:off x="3291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869" name="Google Shape;869;p96"/>
          <p:cNvSpPr txBox="1"/>
          <p:nvPr>
            <p:ph idx="2" type="body"/>
          </p:nvPr>
        </p:nvSpPr>
        <p:spPr>
          <a:xfrm>
            <a:off x="3291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870" name="Google Shape;870;p96"/>
          <p:cNvSpPr/>
          <p:nvPr>
            <p:ph idx="3" type="pic"/>
          </p:nvPr>
        </p:nvSpPr>
        <p:spPr>
          <a:xfrm>
            <a:off x="3291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871" name="Google Shape;871;p96"/>
          <p:cNvSpPr/>
          <p:nvPr>
            <p:ph idx="4" type="pic"/>
          </p:nvPr>
        </p:nvSpPr>
        <p:spPr>
          <a:xfrm>
            <a:off x="26138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872" name="Google Shape;872;p96"/>
          <p:cNvSpPr/>
          <p:nvPr>
            <p:ph idx="5" type="pic"/>
          </p:nvPr>
        </p:nvSpPr>
        <p:spPr>
          <a:xfrm>
            <a:off x="48986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873" name="Google Shape;873;p96"/>
          <p:cNvSpPr/>
          <p:nvPr>
            <p:ph idx="6" type="pic"/>
          </p:nvPr>
        </p:nvSpPr>
        <p:spPr>
          <a:xfrm>
            <a:off x="71833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874" name="Google Shape;874;p96"/>
          <p:cNvSpPr txBox="1"/>
          <p:nvPr>
            <p:ph idx="7" type="body"/>
          </p:nvPr>
        </p:nvSpPr>
        <p:spPr>
          <a:xfrm>
            <a:off x="26138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875" name="Google Shape;875;p96"/>
          <p:cNvSpPr txBox="1"/>
          <p:nvPr>
            <p:ph idx="8" type="body"/>
          </p:nvPr>
        </p:nvSpPr>
        <p:spPr>
          <a:xfrm>
            <a:off x="26138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876" name="Google Shape;876;p96"/>
          <p:cNvSpPr txBox="1"/>
          <p:nvPr>
            <p:ph idx="9" type="body"/>
          </p:nvPr>
        </p:nvSpPr>
        <p:spPr>
          <a:xfrm>
            <a:off x="48985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877" name="Google Shape;877;p96"/>
          <p:cNvSpPr txBox="1"/>
          <p:nvPr>
            <p:ph idx="13" type="body"/>
          </p:nvPr>
        </p:nvSpPr>
        <p:spPr>
          <a:xfrm>
            <a:off x="48985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878" name="Google Shape;878;p96"/>
          <p:cNvSpPr txBox="1"/>
          <p:nvPr>
            <p:ph idx="14" type="body"/>
          </p:nvPr>
        </p:nvSpPr>
        <p:spPr>
          <a:xfrm>
            <a:off x="71832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879" name="Google Shape;879;p96"/>
          <p:cNvSpPr txBox="1"/>
          <p:nvPr>
            <p:ph idx="15" type="body"/>
          </p:nvPr>
        </p:nvSpPr>
        <p:spPr>
          <a:xfrm>
            <a:off x="71832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pic>
        <p:nvPicPr>
          <p:cNvPr id="880" name="Google Shape;880;p9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81" name="Google Shape;881;p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882" name="Shape 882"/>
        <p:cNvGrpSpPr/>
        <p:nvPr/>
      </p:nvGrpSpPr>
      <p:grpSpPr>
        <a:xfrm>
          <a:off x="0" y="0"/>
          <a:ext cx="0" cy="0"/>
          <a:chOff x="0" y="0"/>
          <a:chExt cx="0" cy="0"/>
        </a:xfrm>
      </p:grpSpPr>
      <p:sp>
        <p:nvSpPr>
          <p:cNvPr id="883" name="Google Shape;883;p97"/>
          <p:cNvSpPr/>
          <p:nvPr/>
        </p:nvSpPr>
        <p:spPr>
          <a:xfrm>
            <a:off x="25" y="0"/>
            <a:ext cx="9144000" cy="46194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84" name="Google Shape;884;p97"/>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SzPts val="2700"/>
              <a:buFont typeface="Inter"/>
              <a:buNone/>
              <a:defRPr b="1" sz="2700">
                <a:latin typeface="Inter"/>
                <a:ea typeface="Inter"/>
                <a:cs typeface="Inter"/>
                <a:sym typeface="Inter"/>
              </a:defRPr>
            </a:lvl2pPr>
            <a:lvl3pPr lvl="2" rtl="0" algn="ctr">
              <a:spcBef>
                <a:spcPts val="0"/>
              </a:spcBef>
              <a:spcAft>
                <a:spcPts val="0"/>
              </a:spcAft>
              <a:buSzPts val="2700"/>
              <a:buFont typeface="Inter"/>
              <a:buNone/>
              <a:defRPr b="1" sz="2700">
                <a:latin typeface="Inter"/>
                <a:ea typeface="Inter"/>
                <a:cs typeface="Inter"/>
                <a:sym typeface="Inter"/>
              </a:defRPr>
            </a:lvl3pPr>
            <a:lvl4pPr lvl="3" rtl="0" algn="ctr">
              <a:spcBef>
                <a:spcPts val="0"/>
              </a:spcBef>
              <a:spcAft>
                <a:spcPts val="0"/>
              </a:spcAft>
              <a:buSzPts val="2700"/>
              <a:buFont typeface="Inter"/>
              <a:buNone/>
              <a:defRPr b="1" sz="2700">
                <a:latin typeface="Inter"/>
                <a:ea typeface="Inter"/>
                <a:cs typeface="Inter"/>
                <a:sym typeface="Inter"/>
              </a:defRPr>
            </a:lvl4pPr>
            <a:lvl5pPr lvl="4" rtl="0" algn="ctr">
              <a:spcBef>
                <a:spcPts val="0"/>
              </a:spcBef>
              <a:spcAft>
                <a:spcPts val="0"/>
              </a:spcAft>
              <a:buSzPts val="2700"/>
              <a:buFont typeface="Inter"/>
              <a:buNone/>
              <a:defRPr b="1" sz="2700">
                <a:latin typeface="Inter"/>
                <a:ea typeface="Inter"/>
                <a:cs typeface="Inter"/>
                <a:sym typeface="Inter"/>
              </a:defRPr>
            </a:lvl5pPr>
            <a:lvl6pPr lvl="5" rtl="0" algn="ctr">
              <a:spcBef>
                <a:spcPts val="0"/>
              </a:spcBef>
              <a:spcAft>
                <a:spcPts val="0"/>
              </a:spcAft>
              <a:buSzPts val="2700"/>
              <a:buFont typeface="Inter"/>
              <a:buNone/>
              <a:defRPr b="1" sz="2700">
                <a:latin typeface="Inter"/>
                <a:ea typeface="Inter"/>
                <a:cs typeface="Inter"/>
                <a:sym typeface="Inter"/>
              </a:defRPr>
            </a:lvl6pPr>
            <a:lvl7pPr lvl="6" rtl="0" algn="ctr">
              <a:spcBef>
                <a:spcPts val="0"/>
              </a:spcBef>
              <a:spcAft>
                <a:spcPts val="0"/>
              </a:spcAft>
              <a:buSzPts val="2700"/>
              <a:buFont typeface="Inter"/>
              <a:buNone/>
              <a:defRPr b="1" sz="2700">
                <a:latin typeface="Inter"/>
                <a:ea typeface="Inter"/>
                <a:cs typeface="Inter"/>
                <a:sym typeface="Inter"/>
              </a:defRPr>
            </a:lvl7pPr>
            <a:lvl8pPr lvl="7" rtl="0" algn="ctr">
              <a:spcBef>
                <a:spcPts val="0"/>
              </a:spcBef>
              <a:spcAft>
                <a:spcPts val="0"/>
              </a:spcAft>
              <a:buSzPts val="2700"/>
              <a:buFont typeface="Inter"/>
              <a:buNone/>
              <a:defRPr b="1" sz="2700">
                <a:latin typeface="Inter"/>
                <a:ea typeface="Inter"/>
                <a:cs typeface="Inter"/>
                <a:sym typeface="Inter"/>
              </a:defRPr>
            </a:lvl8pPr>
            <a:lvl9pPr lvl="8" rtl="0" algn="ctr">
              <a:spcBef>
                <a:spcPts val="0"/>
              </a:spcBef>
              <a:spcAft>
                <a:spcPts val="0"/>
              </a:spcAft>
              <a:buSzPts val="2700"/>
              <a:buFont typeface="Inter"/>
              <a:buNone/>
              <a:defRPr b="1" sz="2700">
                <a:latin typeface="Inter"/>
                <a:ea typeface="Inter"/>
                <a:cs typeface="Inter"/>
                <a:sym typeface="Inter"/>
              </a:defRPr>
            </a:lvl9pPr>
          </a:lstStyle>
          <a:p/>
        </p:txBody>
      </p:sp>
      <p:pic>
        <p:nvPicPr>
          <p:cNvPr id="885" name="Google Shape;885;p9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86" name="Google Shape;886;p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887" name="Shape 887"/>
        <p:cNvGrpSpPr/>
        <p:nvPr/>
      </p:nvGrpSpPr>
      <p:grpSpPr>
        <a:xfrm>
          <a:off x="0" y="0"/>
          <a:ext cx="0" cy="0"/>
          <a:chOff x="0" y="0"/>
          <a:chExt cx="0" cy="0"/>
        </a:xfrm>
      </p:grpSpPr>
      <p:sp>
        <p:nvSpPr>
          <p:cNvPr id="888" name="Google Shape;888;p98"/>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9pPr>
          </a:lstStyle>
          <a:p/>
        </p:txBody>
      </p:sp>
      <p:sp>
        <p:nvSpPr>
          <p:cNvPr id="889" name="Google Shape;889;p98"/>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890" name="Google Shape;890;p98"/>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891" name="Google Shape;891;p9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892" name="Google Shape;892;p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893" name="Shape 893"/>
        <p:cNvGrpSpPr/>
        <p:nvPr/>
      </p:nvGrpSpPr>
      <p:grpSpPr>
        <a:xfrm>
          <a:off x="0" y="0"/>
          <a:ext cx="0" cy="0"/>
          <a:chOff x="0" y="0"/>
          <a:chExt cx="0" cy="0"/>
        </a:xfrm>
      </p:grpSpPr>
      <p:pic>
        <p:nvPicPr>
          <p:cNvPr id="894" name="Google Shape;894;p99"/>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895" name="Google Shape;895;p99"/>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896" name="Google Shape;896;p99"/>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897" name="Google Shape;897;p99"/>
          <p:cNvSpPr/>
          <p:nvPr>
            <p:ph idx="2" type="pic"/>
          </p:nvPr>
        </p:nvSpPr>
        <p:spPr>
          <a:xfrm>
            <a:off x="4030605" y="729563"/>
            <a:ext cx="5287800" cy="3656700"/>
          </a:xfrm>
          <a:prstGeom prst="roundRect">
            <a:avLst>
              <a:gd fmla="val 858" name="adj"/>
            </a:avLst>
          </a:prstGeom>
          <a:noFill/>
          <a:ln>
            <a:noFill/>
          </a:ln>
        </p:spPr>
      </p:sp>
      <p:pic>
        <p:nvPicPr>
          <p:cNvPr id="898" name="Google Shape;898;p99"/>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899" name="Google Shape;899;p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900" name="Shape 900"/>
        <p:cNvGrpSpPr/>
        <p:nvPr/>
      </p:nvGrpSpPr>
      <p:grpSpPr>
        <a:xfrm>
          <a:off x="0" y="0"/>
          <a:ext cx="0" cy="0"/>
          <a:chOff x="0" y="0"/>
          <a:chExt cx="0" cy="0"/>
        </a:xfrm>
      </p:grpSpPr>
      <p:sp>
        <p:nvSpPr>
          <p:cNvPr id="901" name="Google Shape;901;p100"/>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02" name="Google Shape;902;p10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903" name="Google Shape;903;p100"/>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904" name="Google Shape;904;p100"/>
          <p:cNvPicPr preferRelativeResize="0"/>
          <p:nvPr/>
        </p:nvPicPr>
        <p:blipFill rotWithShape="1">
          <a:blip r:embed="rId2">
            <a:alphaModFix/>
          </a:blip>
          <a:srcRect b="0" l="0" r="18267" t="0"/>
          <a:stretch/>
        </p:blipFill>
        <p:spPr>
          <a:xfrm>
            <a:off x="5117698" y="572653"/>
            <a:ext cx="4026330" cy="3567647"/>
          </a:xfrm>
          <a:prstGeom prst="rect">
            <a:avLst/>
          </a:prstGeom>
          <a:noFill/>
          <a:ln>
            <a:noFill/>
          </a:ln>
        </p:spPr>
      </p:pic>
      <p:sp>
        <p:nvSpPr>
          <p:cNvPr id="905" name="Google Shape;905;p100"/>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1pPr>
            <a:lvl2pPr indent="-298450" lvl="1" marL="914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2pPr>
            <a:lvl3pPr indent="-298450" lvl="2" marL="1371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3pPr>
            <a:lvl4pPr indent="-298450" lvl="3" marL="1828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4pPr>
            <a:lvl5pPr indent="-298450" lvl="4" marL="22860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5pPr>
            <a:lvl6pPr indent="-298450" lvl="5" marL="2743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6pPr>
            <a:lvl7pPr indent="-298450" lvl="6" marL="3200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7pPr>
            <a:lvl8pPr indent="-298450" lvl="7" marL="3657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8pPr>
            <a:lvl9pPr indent="-298450" lvl="8" marL="4114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9pPr>
          </a:lstStyle>
          <a:p/>
        </p:txBody>
      </p:sp>
      <p:pic>
        <p:nvPicPr>
          <p:cNvPr id="906" name="Google Shape;906;p100"/>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907" name="Google Shape;907;p1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908" name="Shape 908"/>
        <p:cNvGrpSpPr/>
        <p:nvPr/>
      </p:nvGrpSpPr>
      <p:grpSpPr>
        <a:xfrm>
          <a:off x="0" y="0"/>
          <a:ext cx="0" cy="0"/>
          <a:chOff x="0" y="0"/>
          <a:chExt cx="0" cy="0"/>
        </a:xfrm>
      </p:grpSpPr>
      <p:sp>
        <p:nvSpPr>
          <p:cNvPr id="909" name="Google Shape;909;p10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10" name="Google Shape;910;p101"/>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911" name="Google Shape;911;p101"/>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912" name="Google Shape;912;p101"/>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913" name="Google Shape;913;p101"/>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pic>
        <p:nvPicPr>
          <p:cNvPr id="914" name="Google Shape;914;p10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15" name="Google Shape;915;p1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TITLE_8_2_3_1">
    <p:spTree>
      <p:nvGrpSpPr>
        <p:cNvPr id="916" name="Shape 916"/>
        <p:cNvGrpSpPr/>
        <p:nvPr/>
      </p:nvGrpSpPr>
      <p:grpSpPr>
        <a:xfrm>
          <a:off x="0" y="0"/>
          <a:ext cx="0" cy="0"/>
          <a:chOff x="0" y="0"/>
          <a:chExt cx="0" cy="0"/>
        </a:xfrm>
      </p:grpSpPr>
      <p:sp>
        <p:nvSpPr>
          <p:cNvPr id="917" name="Google Shape;917;p102"/>
          <p:cNvSpPr/>
          <p:nvPr/>
        </p:nvSpPr>
        <p:spPr>
          <a:xfrm>
            <a:off x="4572000" y="1006700"/>
            <a:ext cx="4570200" cy="36351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18" name="Google Shape;918;p102"/>
          <p:cNvSpPr/>
          <p:nvPr/>
        </p:nvSpPr>
        <p:spPr>
          <a:xfrm>
            <a:off x="1700" y="1006700"/>
            <a:ext cx="4570200" cy="3635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19" name="Google Shape;919;p102"/>
          <p:cNvSpPr txBox="1"/>
          <p:nvPr>
            <p:ph type="title"/>
          </p:nvPr>
        </p:nvSpPr>
        <p:spPr>
          <a:xfrm>
            <a:off x="2018850" y="342900"/>
            <a:ext cx="5106300" cy="725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920" name="Google Shape;920;p10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921" name="Google Shape;921;p1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22" name="Google Shape;922;p102"/>
          <p:cNvSpPr txBox="1"/>
          <p:nvPr>
            <p:ph idx="1" type="body"/>
          </p:nvPr>
        </p:nvSpPr>
        <p:spPr>
          <a:xfrm>
            <a:off x="389025"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923" name="Google Shape;923;p102"/>
          <p:cNvSpPr txBox="1"/>
          <p:nvPr>
            <p:ph idx="2" type="body"/>
          </p:nvPr>
        </p:nvSpPr>
        <p:spPr>
          <a:xfrm>
            <a:off x="389025"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924" name="Google Shape;924;p102"/>
          <p:cNvSpPr txBox="1"/>
          <p:nvPr>
            <p:ph idx="3" type="body"/>
          </p:nvPr>
        </p:nvSpPr>
        <p:spPr>
          <a:xfrm>
            <a:off x="5000950"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925" name="Google Shape;925;p102"/>
          <p:cNvSpPr txBox="1"/>
          <p:nvPr>
            <p:ph idx="4" type="body"/>
          </p:nvPr>
        </p:nvSpPr>
        <p:spPr>
          <a:xfrm>
            <a:off x="5000950"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62" Type="http://schemas.openxmlformats.org/officeDocument/2006/relationships/slideLayout" Target="../slideLayouts/slideLayout74.xml"/><Relationship Id="rId61" Type="http://schemas.openxmlformats.org/officeDocument/2006/relationships/slideLayout" Target="../slideLayouts/slideLayout73.xml"/><Relationship Id="rId20" Type="http://schemas.openxmlformats.org/officeDocument/2006/relationships/slideLayout" Target="../slideLayouts/slideLayout32.xml"/><Relationship Id="rId64" Type="http://schemas.openxmlformats.org/officeDocument/2006/relationships/slideLayout" Target="../slideLayouts/slideLayout76.xml"/><Relationship Id="rId63" Type="http://schemas.openxmlformats.org/officeDocument/2006/relationships/slideLayout" Target="../slideLayouts/slideLayout75.xml"/><Relationship Id="rId22" Type="http://schemas.openxmlformats.org/officeDocument/2006/relationships/slideLayout" Target="../slideLayouts/slideLayout34.xml"/><Relationship Id="rId66" Type="http://schemas.openxmlformats.org/officeDocument/2006/relationships/theme" Target="../theme/theme1.xml"/><Relationship Id="rId21" Type="http://schemas.openxmlformats.org/officeDocument/2006/relationships/slideLayout" Target="../slideLayouts/slideLayout33.xml"/><Relationship Id="rId65" Type="http://schemas.openxmlformats.org/officeDocument/2006/relationships/slideLayout" Target="../slideLayouts/slideLayout77.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60" Type="http://schemas.openxmlformats.org/officeDocument/2006/relationships/slideLayout" Target="../slideLayouts/slideLayout72.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51" Type="http://schemas.openxmlformats.org/officeDocument/2006/relationships/slideLayout" Target="../slideLayouts/slideLayout63.xml"/><Relationship Id="rId50" Type="http://schemas.openxmlformats.org/officeDocument/2006/relationships/slideLayout" Target="../slideLayouts/slideLayout62.xml"/><Relationship Id="rId53" Type="http://schemas.openxmlformats.org/officeDocument/2006/relationships/slideLayout" Target="../slideLayouts/slideLayout65.xml"/><Relationship Id="rId52" Type="http://schemas.openxmlformats.org/officeDocument/2006/relationships/slideLayout" Target="../slideLayouts/slideLayout64.xml"/><Relationship Id="rId11" Type="http://schemas.openxmlformats.org/officeDocument/2006/relationships/slideLayout" Target="../slideLayouts/slideLayout23.xml"/><Relationship Id="rId55" Type="http://schemas.openxmlformats.org/officeDocument/2006/relationships/slideLayout" Target="../slideLayouts/slideLayout67.xml"/><Relationship Id="rId10" Type="http://schemas.openxmlformats.org/officeDocument/2006/relationships/slideLayout" Target="../slideLayouts/slideLayout22.xml"/><Relationship Id="rId54" Type="http://schemas.openxmlformats.org/officeDocument/2006/relationships/slideLayout" Target="../slideLayouts/slideLayout66.xml"/><Relationship Id="rId13" Type="http://schemas.openxmlformats.org/officeDocument/2006/relationships/slideLayout" Target="../slideLayouts/slideLayout25.xml"/><Relationship Id="rId57" Type="http://schemas.openxmlformats.org/officeDocument/2006/relationships/slideLayout" Target="../slideLayouts/slideLayout69.xml"/><Relationship Id="rId12" Type="http://schemas.openxmlformats.org/officeDocument/2006/relationships/slideLayout" Target="../slideLayouts/slideLayout24.xml"/><Relationship Id="rId56" Type="http://schemas.openxmlformats.org/officeDocument/2006/relationships/slideLayout" Target="../slideLayouts/slideLayout68.xml"/><Relationship Id="rId15" Type="http://schemas.openxmlformats.org/officeDocument/2006/relationships/slideLayout" Target="../slideLayouts/slideLayout27.xml"/><Relationship Id="rId59" Type="http://schemas.openxmlformats.org/officeDocument/2006/relationships/slideLayout" Target="../slideLayouts/slideLayout71.xml"/><Relationship Id="rId14" Type="http://schemas.openxmlformats.org/officeDocument/2006/relationships/slideLayout" Target="../slideLayouts/slideLayout26.xml"/><Relationship Id="rId58" Type="http://schemas.openxmlformats.org/officeDocument/2006/relationships/slideLayout" Target="../slideLayouts/slideLayout7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7.xml"/><Relationship Id="rId42" Type="http://schemas.openxmlformats.org/officeDocument/2006/relationships/slideLayout" Target="../slideLayouts/slideLayout119.xml"/><Relationship Id="rId41" Type="http://schemas.openxmlformats.org/officeDocument/2006/relationships/slideLayout" Target="../slideLayouts/slideLayout118.xml"/><Relationship Id="rId44" Type="http://schemas.openxmlformats.org/officeDocument/2006/relationships/slideLayout" Target="../slideLayouts/slideLayout121.xml"/><Relationship Id="rId43" Type="http://schemas.openxmlformats.org/officeDocument/2006/relationships/slideLayout" Target="../slideLayouts/slideLayout120.xml"/><Relationship Id="rId46" Type="http://schemas.openxmlformats.org/officeDocument/2006/relationships/slideLayout" Target="../slideLayouts/slideLayout123.xml"/><Relationship Id="rId45" Type="http://schemas.openxmlformats.org/officeDocument/2006/relationships/slideLayout" Target="../slideLayouts/slideLayout122.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48" Type="http://schemas.openxmlformats.org/officeDocument/2006/relationships/slideLayout" Target="../slideLayouts/slideLayout125.xml"/><Relationship Id="rId47" Type="http://schemas.openxmlformats.org/officeDocument/2006/relationships/slideLayout" Target="../slideLayouts/slideLayout124.xml"/><Relationship Id="rId49" Type="http://schemas.openxmlformats.org/officeDocument/2006/relationships/slideLayout" Target="../slideLayouts/slideLayout12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73" Type="http://schemas.openxmlformats.org/officeDocument/2006/relationships/slideLayout" Target="../slideLayouts/slideLayout150.xml"/><Relationship Id="rId72" Type="http://schemas.openxmlformats.org/officeDocument/2006/relationships/slideLayout" Target="../slideLayouts/slideLayout149.xml"/><Relationship Id="rId31" Type="http://schemas.openxmlformats.org/officeDocument/2006/relationships/slideLayout" Target="../slideLayouts/slideLayout108.xml"/><Relationship Id="rId75" Type="http://schemas.openxmlformats.org/officeDocument/2006/relationships/theme" Target="../theme/theme3.xml"/><Relationship Id="rId30" Type="http://schemas.openxmlformats.org/officeDocument/2006/relationships/slideLayout" Target="../slideLayouts/slideLayout107.xml"/><Relationship Id="rId74" Type="http://schemas.openxmlformats.org/officeDocument/2006/relationships/slideLayout" Target="../slideLayouts/slideLayout151.xml"/><Relationship Id="rId33" Type="http://schemas.openxmlformats.org/officeDocument/2006/relationships/slideLayout" Target="../slideLayouts/slideLayout110.xml"/><Relationship Id="rId32" Type="http://schemas.openxmlformats.org/officeDocument/2006/relationships/slideLayout" Target="../slideLayouts/slideLayout109.xml"/><Relationship Id="rId35" Type="http://schemas.openxmlformats.org/officeDocument/2006/relationships/slideLayout" Target="../slideLayouts/slideLayout112.xml"/><Relationship Id="rId34" Type="http://schemas.openxmlformats.org/officeDocument/2006/relationships/slideLayout" Target="../slideLayouts/slideLayout111.xml"/><Relationship Id="rId71" Type="http://schemas.openxmlformats.org/officeDocument/2006/relationships/slideLayout" Target="../slideLayouts/slideLayout148.xml"/><Relationship Id="rId70" Type="http://schemas.openxmlformats.org/officeDocument/2006/relationships/slideLayout" Target="../slideLayouts/slideLayout147.xml"/><Relationship Id="rId37" Type="http://schemas.openxmlformats.org/officeDocument/2006/relationships/slideLayout" Target="../slideLayouts/slideLayout114.xml"/><Relationship Id="rId36" Type="http://schemas.openxmlformats.org/officeDocument/2006/relationships/slideLayout" Target="../slideLayouts/slideLayout113.xml"/><Relationship Id="rId39" Type="http://schemas.openxmlformats.org/officeDocument/2006/relationships/slideLayout" Target="../slideLayouts/slideLayout116.xml"/><Relationship Id="rId38" Type="http://schemas.openxmlformats.org/officeDocument/2006/relationships/slideLayout" Target="../slideLayouts/slideLayout115.xml"/><Relationship Id="rId62" Type="http://schemas.openxmlformats.org/officeDocument/2006/relationships/slideLayout" Target="../slideLayouts/slideLayout139.xml"/><Relationship Id="rId61" Type="http://schemas.openxmlformats.org/officeDocument/2006/relationships/slideLayout" Target="../slideLayouts/slideLayout138.xml"/><Relationship Id="rId20" Type="http://schemas.openxmlformats.org/officeDocument/2006/relationships/slideLayout" Target="../slideLayouts/slideLayout97.xml"/><Relationship Id="rId64" Type="http://schemas.openxmlformats.org/officeDocument/2006/relationships/slideLayout" Target="../slideLayouts/slideLayout141.xml"/><Relationship Id="rId63" Type="http://schemas.openxmlformats.org/officeDocument/2006/relationships/slideLayout" Target="../slideLayouts/slideLayout140.xml"/><Relationship Id="rId22" Type="http://schemas.openxmlformats.org/officeDocument/2006/relationships/slideLayout" Target="../slideLayouts/slideLayout99.xml"/><Relationship Id="rId66" Type="http://schemas.openxmlformats.org/officeDocument/2006/relationships/slideLayout" Target="../slideLayouts/slideLayout143.xml"/><Relationship Id="rId21" Type="http://schemas.openxmlformats.org/officeDocument/2006/relationships/slideLayout" Target="../slideLayouts/slideLayout98.xml"/><Relationship Id="rId65" Type="http://schemas.openxmlformats.org/officeDocument/2006/relationships/slideLayout" Target="../slideLayouts/slideLayout142.xml"/><Relationship Id="rId24" Type="http://schemas.openxmlformats.org/officeDocument/2006/relationships/slideLayout" Target="../slideLayouts/slideLayout101.xml"/><Relationship Id="rId68" Type="http://schemas.openxmlformats.org/officeDocument/2006/relationships/slideLayout" Target="../slideLayouts/slideLayout145.xml"/><Relationship Id="rId23" Type="http://schemas.openxmlformats.org/officeDocument/2006/relationships/slideLayout" Target="../slideLayouts/slideLayout100.xml"/><Relationship Id="rId67" Type="http://schemas.openxmlformats.org/officeDocument/2006/relationships/slideLayout" Target="../slideLayouts/slideLayout144.xml"/><Relationship Id="rId60" Type="http://schemas.openxmlformats.org/officeDocument/2006/relationships/slideLayout" Target="../slideLayouts/slideLayout137.xml"/><Relationship Id="rId26" Type="http://schemas.openxmlformats.org/officeDocument/2006/relationships/slideLayout" Target="../slideLayouts/slideLayout103.xml"/><Relationship Id="rId25" Type="http://schemas.openxmlformats.org/officeDocument/2006/relationships/slideLayout" Target="../slideLayouts/slideLayout102.xml"/><Relationship Id="rId69" Type="http://schemas.openxmlformats.org/officeDocument/2006/relationships/slideLayout" Target="../slideLayouts/slideLayout146.xml"/><Relationship Id="rId28" Type="http://schemas.openxmlformats.org/officeDocument/2006/relationships/slideLayout" Target="../slideLayouts/slideLayout105.xml"/><Relationship Id="rId27" Type="http://schemas.openxmlformats.org/officeDocument/2006/relationships/slideLayout" Target="../slideLayouts/slideLayout104.xml"/><Relationship Id="rId29" Type="http://schemas.openxmlformats.org/officeDocument/2006/relationships/slideLayout" Target="../slideLayouts/slideLayout106.xml"/><Relationship Id="rId51" Type="http://schemas.openxmlformats.org/officeDocument/2006/relationships/slideLayout" Target="../slideLayouts/slideLayout128.xml"/><Relationship Id="rId50" Type="http://schemas.openxmlformats.org/officeDocument/2006/relationships/slideLayout" Target="../slideLayouts/slideLayout127.xml"/><Relationship Id="rId53" Type="http://schemas.openxmlformats.org/officeDocument/2006/relationships/slideLayout" Target="../slideLayouts/slideLayout130.xml"/><Relationship Id="rId52" Type="http://schemas.openxmlformats.org/officeDocument/2006/relationships/slideLayout" Target="../slideLayouts/slideLayout129.xml"/><Relationship Id="rId11" Type="http://schemas.openxmlformats.org/officeDocument/2006/relationships/slideLayout" Target="../slideLayouts/slideLayout88.xml"/><Relationship Id="rId55" Type="http://schemas.openxmlformats.org/officeDocument/2006/relationships/slideLayout" Target="../slideLayouts/slideLayout132.xml"/><Relationship Id="rId10" Type="http://schemas.openxmlformats.org/officeDocument/2006/relationships/slideLayout" Target="../slideLayouts/slideLayout87.xml"/><Relationship Id="rId54" Type="http://schemas.openxmlformats.org/officeDocument/2006/relationships/slideLayout" Target="../slideLayouts/slideLayout131.xml"/><Relationship Id="rId13" Type="http://schemas.openxmlformats.org/officeDocument/2006/relationships/slideLayout" Target="../slideLayouts/slideLayout90.xml"/><Relationship Id="rId57" Type="http://schemas.openxmlformats.org/officeDocument/2006/relationships/slideLayout" Target="../slideLayouts/slideLayout134.xml"/><Relationship Id="rId12" Type="http://schemas.openxmlformats.org/officeDocument/2006/relationships/slideLayout" Target="../slideLayouts/slideLayout89.xml"/><Relationship Id="rId56" Type="http://schemas.openxmlformats.org/officeDocument/2006/relationships/slideLayout" Target="../slideLayouts/slideLayout133.xml"/><Relationship Id="rId15" Type="http://schemas.openxmlformats.org/officeDocument/2006/relationships/slideLayout" Target="../slideLayouts/slideLayout92.xml"/><Relationship Id="rId59" Type="http://schemas.openxmlformats.org/officeDocument/2006/relationships/slideLayout" Target="../slideLayouts/slideLayout136.xml"/><Relationship Id="rId14" Type="http://schemas.openxmlformats.org/officeDocument/2006/relationships/slideLayout" Target="../slideLayouts/slideLayout91.xml"/><Relationship Id="rId58" Type="http://schemas.openxmlformats.org/officeDocument/2006/relationships/slideLayout" Target="../slideLayouts/slideLayout135.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19" Type="http://schemas.openxmlformats.org/officeDocument/2006/relationships/slideLayout" Target="../slideLayouts/slideLayout96.xml"/><Relationship Id="rId18"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2" name="Shape 72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 id="2147483774" r:id="rId50"/>
    <p:sldLayoutId id="2147483775" r:id="rId51"/>
    <p:sldLayoutId id="2147483776" r:id="rId52"/>
    <p:sldLayoutId id="2147483777" r:id="rId53"/>
    <p:sldLayoutId id="2147483778" r:id="rId54"/>
    <p:sldLayoutId id="2147483779" r:id="rId55"/>
    <p:sldLayoutId id="2147483780" r:id="rId56"/>
    <p:sldLayoutId id="2147483781" r:id="rId57"/>
    <p:sldLayoutId id="2147483782" r:id="rId58"/>
    <p:sldLayoutId id="2147483783" r:id="rId59"/>
    <p:sldLayoutId id="2147483784" r:id="rId60"/>
    <p:sldLayoutId id="2147483785" r:id="rId61"/>
    <p:sldLayoutId id="2147483786" r:id="rId62"/>
    <p:sldLayoutId id="2147483787" r:id="rId63"/>
    <p:sldLayoutId id="2147483788" r:id="rId64"/>
    <p:sldLayoutId id="2147483789" r:id="rId65"/>
    <p:sldLayoutId id="2147483790" r:id="rId66"/>
    <p:sldLayoutId id="2147483791" r:id="rId67"/>
    <p:sldLayoutId id="2147483792" r:id="rId68"/>
    <p:sldLayoutId id="2147483793" r:id="rId69"/>
    <p:sldLayoutId id="2147483794" r:id="rId70"/>
    <p:sldLayoutId id="2147483795" r:id="rId71"/>
    <p:sldLayoutId id="2147483796" r:id="rId72"/>
    <p:sldLayoutId id="2147483797" r:id="rId73"/>
    <p:sldLayoutId id="2147483798" r:id="rId7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40.png"/><Relationship Id="rId6"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55.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41.png"/><Relationship Id="rId5" Type="http://schemas.openxmlformats.org/officeDocument/2006/relationships/image" Target="../media/image55.png"/><Relationship Id="rId6" Type="http://schemas.openxmlformats.org/officeDocument/2006/relationships/image" Target="../media/image49.png"/><Relationship Id="rId7"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50.png"/><Relationship Id="rId9" Type="http://schemas.openxmlformats.org/officeDocument/2006/relationships/image" Target="../media/image54.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46.png"/><Relationship Id="rId8" Type="http://schemas.openxmlformats.org/officeDocument/2006/relationships/image" Target="../media/image49.png"/><Relationship Id="rId10"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51.png"/><Relationship Id="rId4" Type="http://schemas.openxmlformats.org/officeDocument/2006/relationships/image" Target="../media/image62.png"/><Relationship Id="rId5" Type="http://schemas.openxmlformats.org/officeDocument/2006/relationships/image" Target="../media/image53.png"/><Relationship Id="rId6" Type="http://schemas.openxmlformats.org/officeDocument/2006/relationships/image" Target="../media/image56.png"/><Relationship Id="rId7"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60.png"/><Relationship Id="rId9" Type="http://schemas.openxmlformats.org/officeDocument/2006/relationships/image" Target="../media/image74.png"/><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11" Type="http://schemas.openxmlformats.org/officeDocument/2006/relationships/image" Target="../media/image59.png"/><Relationship Id="rId10" Type="http://schemas.openxmlformats.org/officeDocument/2006/relationships/image" Target="../media/image66.png"/><Relationship Id="rId13" Type="http://schemas.openxmlformats.org/officeDocument/2006/relationships/image" Target="../media/image42.png"/><Relationship Id="rId12" Type="http://schemas.openxmlformats.org/officeDocument/2006/relationships/image" Target="../media/image55.png"/><Relationship Id="rId15" Type="http://schemas.openxmlformats.org/officeDocument/2006/relationships/image" Target="../media/image67.png"/><Relationship Id="rId14"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70.png"/><Relationship Id="rId9" Type="http://schemas.openxmlformats.org/officeDocument/2006/relationships/image" Target="../media/image55.png"/><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image" Target="../media/image73.png"/><Relationship Id="rId8"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78.png"/><Relationship Id="rId9"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69.png"/><Relationship Id="rId7" Type="http://schemas.openxmlformats.org/officeDocument/2006/relationships/image" Target="../media/image72.png"/><Relationship Id="rId8"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79.png"/><Relationship Id="rId9" Type="http://schemas.openxmlformats.org/officeDocument/2006/relationships/image" Target="../media/image61.png"/><Relationship Id="rId5" Type="http://schemas.openxmlformats.org/officeDocument/2006/relationships/image" Target="../media/image75.png"/><Relationship Id="rId6" Type="http://schemas.openxmlformats.org/officeDocument/2006/relationships/image" Target="../media/image78.png"/><Relationship Id="rId7" Type="http://schemas.openxmlformats.org/officeDocument/2006/relationships/image" Target="../media/image80.png"/><Relationship Id="rId8" Type="http://schemas.openxmlformats.org/officeDocument/2006/relationships/image" Target="../media/image70.png"/><Relationship Id="rId11" Type="http://schemas.openxmlformats.org/officeDocument/2006/relationships/image" Target="../media/image77.png"/><Relationship Id="rId10" Type="http://schemas.openxmlformats.org/officeDocument/2006/relationships/image" Target="../media/image76.png"/><Relationship Id="rId13" Type="http://schemas.openxmlformats.org/officeDocument/2006/relationships/image" Target="../media/image71.png"/><Relationship Id="rId12" Type="http://schemas.openxmlformats.org/officeDocument/2006/relationships/image" Target="../media/image72.png"/><Relationship Id="rId15" Type="http://schemas.openxmlformats.org/officeDocument/2006/relationships/image" Target="../media/image59.png"/><Relationship Id="rId14" Type="http://schemas.openxmlformats.org/officeDocument/2006/relationships/image" Target="../media/image73.png"/><Relationship Id="rId16"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24.png"/><Relationship Id="rId5"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39.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57" name="Shape 1457"/>
        <p:cNvGrpSpPr/>
        <p:nvPr/>
      </p:nvGrpSpPr>
      <p:grpSpPr>
        <a:xfrm>
          <a:off x="0" y="0"/>
          <a:ext cx="0" cy="0"/>
          <a:chOff x="0" y="0"/>
          <a:chExt cx="0" cy="0"/>
        </a:xfrm>
      </p:grpSpPr>
      <p:sp>
        <p:nvSpPr>
          <p:cNvPr id="1458" name="Google Shape;1458;p155"/>
          <p:cNvSpPr txBox="1"/>
          <p:nvPr>
            <p:ph type="title"/>
          </p:nvPr>
        </p:nvSpPr>
        <p:spPr>
          <a:xfrm>
            <a:off x="329153" y="1457325"/>
            <a:ext cx="5364000" cy="222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500"/>
              <a:t>Fivetran HVR Training</a:t>
            </a:r>
            <a:endParaRPr sz="4500"/>
          </a:p>
        </p:txBody>
      </p:sp>
      <p:sp>
        <p:nvSpPr>
          <p:cNvPr id="1459" name="Google Shape;1459;p155"/>
          <p:cNvSpPr txBox="1"/>
          <p:nvPr>
            <p:ph idx="2" type="subTitle"/>
          </p:nvPr>
        </p:nvSpPr>
        <p:spPr>
          <a:xfrm>
            <a:off x="6329115" y="342900"/>
            <a:ext cx="2485800" cy="311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v1.3</a:t>
            </a:r>
            <a:endParaRPr/>
          </a:p>
          <a:p>
            <a:pPr indent="0" lvl="0" marL="0" rtl="0" algn="r">
              <a:spcBef>
                <a:spcPts val="0"/>
              </a:spcBef>
              <a:spcAft>
                <a:spcPts val="0"/>
              </a:spcAft>
              <a:buNone/>
            </a:pPr>
            <a:r>
              <a:rPr lang="en"/>
              <a:t>Last updated: 03/18/25</a:t>
            </a:r>
            <a:endParaRPr/>
          </a:p>
        </p:txBody>
      </p:sp>
      <p:sp>
        <p:nvSpPr>
          <p:cNvPr id="1460" name="Google Shape;1460;p155"/>
          <p:cNvSpPr txBox="1"/>
          <p:nvPr>
            <p:ph idx="1" type="body"/>
          </p:nvPr>
        </p:nvSpPr>
        <p:spPr>
          <a:xfrm>
            <a:off x="332527" y="2994928"/>
            <a:ext cx="5357100" cy="122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Security</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64"/>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Users created with local authentication are operating system users.</a:t>
            </a:r>
            <a:endParaRPr sz="3200"/>
          </a:p>
          <a:p>
            <a:pPr indent="0" lvl="0" marL="0" rtl="0" algn="ctr">
              <a:spcBef>
                <a:spcPts val="0"/>
              </a:spcBef>
              <a:spcAft>
                <a:spcPts val="0"/>
              </a:spcAft>
              <a:buNone/>
            </a:pPr>
            <a:r>
              <a:t/>
            </a:r>
            <a:endParaRPr sz="3200"/>
          </a:p>
          <a:p>
            <a:pPr indent="0" lvl="0" marL="0" rtl="0" algn="ctr">
              <a:spcBef>
                <a:spcPts val="0"/>
              </a:spcBef>
              <a:spcAft>
                <a:spcPts val="0"/>
              </a:spcAft>
              <a:buNone/>
            </a:pPr>
            <a:r>
              <a:rPr lang="en" sz="3200"/>
              <a:t>False.</a:t>
            </a:r>
            <a:endParaRPr sz="3200"/>
          </a:p>
          <a:p>
            <a:pPr indent="0" lvl="0" marL="0" rtl="0" algn="ctr">
              <a:spcBef>
                <a:spcPts val="0"/>
              </a:spcBef>
              <a:spcAft>
                <a:spcPts val="0"/>
              </a:spcAft>
              <a:buNone/>
            </a:pPr>
            <a:r>
              <a:rPr lang="en" sz="2200"/>
              <a:t>Local users exist only in HVR.</a:t>
            </a:r>
            <a:br>
              <a:rPr lang="en" sz="3500"/>
            </a:br>
            <a:endParaRPr sz="3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65"/>
          <p:cNvSpPr txBox="1"/>
          <p:nvPr>
            <p:ph type="title"/>
          </p:nvPr>
        </p:nvSpPr>
        <p:spPr>
          <a:xfrm>
            <a:off x="329153" y="973238"/>
            <a:ext cx="47037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User Permissions</a:t>
            </a:r>
            <a:endParaRPr b="1" sz="3600">
              <a:latin typeface="DM Sans"/>
              <a:ea typeface="DM Sans"/>
              <a:cs typeface="DM Sans"/>
              <a:sym typeface="DM Sans"/>
            </a:endParaRPr>
          </a:p>
        </p:txBody>
      </p:sp>
      <p:sp>
        <p:nvSpPr>
          <p:cNvPr id="1584" name="Google Shape;1584;p16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5" name="Google Shape;1585;p165"/>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Repository and hub level permissions</a:t>
            </a:r>
            <a:endParaRPr sz="1800">
              <a:solidFill>
                <a:srgbClr val="222222"/>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6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1" name="Google Shape;1591;p166"/>
          <p:cNvSpPr txBox="1"/>
          <p:nvPr>
            <p:ph type="title"/>
          </p:nvPr>
        </p:nvSpPr>
        <p:spPr>
          <a:xfrm>
            <a:off x="1607555" y="572644"/>
            <a:ext cx="5915100" cy="49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rPr>
              <a:t>Repository Level Permissions</a:t>
            </a:r>
            <a:endParaRPr/>
          </a:p>
        </p:txBody>
      </p:sp>
      <p:sp>
        <p:nvSpPr>
          <p:cNvPr id="1592" name="Google Shape;1592;p166"/>
          <p:cNvSpPr txBox="1"/>
          <p:nvPr>
            <p:ph idx="1" type="subTitle"/>
          </p:nvPr>
        </p:nvSpPr>
        <p:spPr>
          <a:xfrm>
            <a:off x="998725" y="2281444"/>
            <a:ext cx="18135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SysAdmin</a:t>
            </a:r>
            <a:endParaRPr/>
          </a:p>
        </p:txBody>
      </p:sp>
      <p:sp>
        <p:nvSpPr>
          <p:cNvPr id="1593" name="Google Shape;1593;p166"/>
          <p:cNvSpPr txBox="1"/>
          <p:nvPr>
            <p:ph idx="2" type="subTitle"/>
          </p:nvPr>
        </p:nvSpPr>
        <p:spPr>
          <a:xfrm>
            <a:off x="998725" y="2764866"/>
            <a:ext cx="19020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Full access to the system, including all hubs and users. The </a:t>
            </a:r>
            <a:r>
              <a:rPr b="1" lang="en">
                <a:solidFill>
                  <a:schemeClr val="dk1"/>
                </a:solidFill>
              </a:rPr>
              <a:t>SysAdmin</a:t>
            </a:r>
            <a:r>
              <a:rPr lang="en">
                <a:solidFill>
                  <a:schemeClr val="dk1"/>
                </a:solidFill>
              </a:rPr>
              <a:t> has permissions for all operations and can manage all resources and users in the </a:t>
            </a:r>
            <a:r>
              <a:rPr b="1" lang="en">
                <a:solidFill>
                  <a:schemeClr val="dk1"/>
                </a:solidFill>
              </a:rPr>
              <a:t>HVR Hub System</a:t>
            </a:r>
            <a:r>
              <a:rPr lang="en">
                <a:solidFill>
                  <a:schemeClr val="dk1"/>
                </a:solidFill>
              </a:rPr>
              <a:t>.</a:t>
            </a:r>
            <a:endParaRPr sz="900"/>
          </a:p>
        </p:txBody>
      </p:sp>
      <p:sp>
        <p:nvSpPr>
          <p:cNvPr id="1594" name="Google Shape;1594;p166"/>
          <p:cNvSpPr txBox="1"/>
          <p:nvPr>
            <p:ph idx="3" type="subTitle"/>
          </p:nvPr>
        </p:nvSpPr>
        <p:spPr>
          <a:xfrm>
            <a:off x="3642608" y="2281444"/>
            <a:ext cx="18135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HubCreation</a:t>
            </a:r>
            <a:endParaRPr/>
          </a:p>
        </p:txBody>
      </p:sp>
      <p:sp>
        <p:nvSpPr>
          <p:cNvPr id="1595" name="Google Shape;1595;p166"/>
          <p:cNvSpPr txBox="1"/>
          <p:nvPr>
            <p:ph idx="4" type="subTitle"/>
          </p:nvPr>
        </p:nvSpPr>
        <p:spPr>
          <a:xfrm>
            <a:off x="3642608" y="2764866"/>
            <a:ext cx="19020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Create new hub(s) in the </a:t>
            </a:r>
            <a:r>
              <a:rPr b="1" lang="en">
                <a:solidFill>
                  <a:schemeClr val="dk1"/>
                </a:solidFill>
              </a:rPr>
              <a:t>HVR Hub System</a:t>
            </a:r>
            <a:r>
              <a:rPr lang="en">
                <a:solidFill>
                  <a:schemeClr val="dk1"/>
                </a:solidFill>
              </a:rPr>
              <a:t>.</a:t>
            </a:r>
            <a:endParaRPr/>
          </a:p>
        </p:txBody>
      </p:sp>
      <p:sp>
        <p:nvSpPr>
          <p:cNvPr id="1596" name="Google Shape;1596;p166"/>
          <p:cNvSpPr txBox="1"/>
          <p:nvPr>
            <p:ph idx="5" type="subTitle"/>
          </p:nvPr>
        </p:nvSpPr>
        <p:spPr>
          <a:xfrm>
            <a:off x="6286497" y="2281444"/>
            <a:ext cx="18135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ReadMetering</a:t>
            </a:r>
            <a:endParaRPr/>
          </a:p>
        </p:txBody>
      </p:sp>
      <p:sp>
        <p:nvSpPr>
          <p:cNvPr id="1597" name="Google Shape;1597;p166"/>
          <p:cNvSpPr txBox="1"/>
          <p:nvPr>
            <p:ph idx="6" type="subTitle"/>
          </p:nvPr>
        </p:nvSpPr>
        <p:spPr>
          <a:xfrm>
            <a:off x="6286497" y="2764866"/>
            <a:ext cx="19020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Extract </a:t>
            </a:r>
            <a:r>
              <a:rPr b="1" lang="en">
                <a:solidFill>
                  <a:schemeClr val="dk1"/>
                </a:solidFill>
              </a:rPr>
              <a:t>Monthly Active Rows (MAR)</a:t>
            </a:r>
            <a:r>
              <a:rPr lang="en">
                <a:solidFill>
                  <a:schemeClr val="dk1"/>
                </a:solidFill>
              </a:rPr>
              <a:t> consumption/metered usage data of the </a:t>
            </a:r>
            <a:r>
              <a:rPr b="1" lang="en">
                <a:solidFill>
                  <a:schemeClr val="dk1"/>
                </a:solidFill>
              </a:rPr>
              <a:t>HVR Hub System</a:t>
            </a:r>
            <a:r>
              <a:rPr lang="en">
                <a:solidFill>
                  <a:schemeClr val="dk1"/>
                </a:solidFill>
              </a:rPr>
              <a:t>.</a:t>
            </a:r>
            <a:endParaRPr/>
          </a:p>
        </p:txBody>
      </p:sp>
      <p:pic>
        <p:nvPicPr>
          <p:cNvPr id="1598" name="Google Shape;1598;p166"/>
          <p:cNvPicPr preferRelativeResize="0"/>
          <p:nvPr/>
        </p:nvPicPr>
        <p:blipFill>
          <a:blip r:embed="rId3">
            <a:alphaModFix/>
          </a:blip>
          <a:stretch>
            <a:fillRect/>
          </a:stretch>
        </p:blipFill>
        <p:spPr>
          <a:xfrm>
            <a:off x="998725" y="1484944"/>
            <a:ext cx="491667" cy="491667"/>
          </a:xfrm>
          <a:prstGeom prst="rect">
            <a:avLst/>
          </a:prstGeom>
          <a:noFill/>
          <a:ln>
            <a:noFill/>
          </a:ln>
        </p:spPr>
      </p:pic>
      <p:pic>
        <p:nvPicPr>
          <p:cNvPr id="1599" name="Google Shape;1599;p166"/>
          <p:cNvPicPr preferRelativeResize="0"/>
          <p:nvPr/>
        </p:nvPicPr>
        <p:blipFill>
          <a:blip r:embed="rId3">
            <a:alphaModFix/>
          </a:blip>
          <a:stretch>
            <a:fillRect/>
          </a:stretch>
        </p:blipFill>
        <p:spPr>
          <a:xfrm>
            <a:off x="3648434" y="1484944"/>
            <a:ext cx="491667" cy="491667"/>
          </a:xfrm>
          <a:prstGeom prst="rect">
            <a:avLst/>
          </a:prstGeom>
          <a:noFill/>
          <a:ln>
            <a:noFill/>
          </a:ln>
        </p:spPr>
      </p:pic>
      <p:pic>
        <p:nvPicPr>
          <p:cNvPr id="1600" name="Google Shape;1600;p166"/>
          <p:cNvPicPr preferRelativeResize="0"/>
          <p:nvPr/>
        </p:nvPicPr>
        <p:blipFill>
          <a:blip r:embed="rId3">
            <a:alphaModFix/>
          </a:blip>
          <a:stretch>
            <a:fillRect/>
          </a:stretch>
        </p:blipFill>
        <p:spPr>
          <a:xfrm>
            <a:off x="6298143" y="1484944"/>
            <a:ext cx="491667" cy="491667"/>
          </a:xfrm>
          <a:prstGeom prst="rect">
            <a:avLst/>
          </a:prstGeom>
          <a:noFill/>
          <a:ln>
            <a:noFill/>
          </a:ln>
        </p:spPr>
      </p:pic>
      <p:pic>
        <p:nvPicPr>
          <p:cNvPr id="1601" name="Google Shape;1601;p166"/>
          <p:cNvPicPr preferRelativeResize="0"/>
          <p:nvPr/>
        </p:nvPicPr>
        <p:blipFill>
          <a:blip r:embed="rId4">
            <a:alphaModFix/>
          </a:blip>
          <a:stretch>
            <a:fillRect/>
          </a:stretch>
        </p:blipFill>
        <p:spPr>
          <a:xfrm>
            <a:off x="3648451" y="1484952"/>
            <a:ext cx="491650" cy="491650"/>
          </a:xfrm>
          <a:prstGeom prst="rect">
            <a:avLst/>
          </a:prstGeom>
          <a:noFill/>
          <a:ln>
            <a:noFill/>
          </a:ln>
        </p:spPr>
      </p:pic>
      <p:pic>
        <p:nvPicPr>
          <p:cNvPr id="1602" name="Google Shape;1602;p166"/>
          <p:cNvPicPr preferRelativeResize="0"/>
          <p:nvPr/>
        </p:nvPicPr>
        <p:blipFill>
          <a:blip r:embed="rId5">
            <a:alphaModFix/>
          </a:blip>
          <a:stretch>
            <a:fillRect/>
          </a:stretch>
        </p:blipFill>
        <p:spPr>
          <a:xfrm>
            <a:off x="998725" y="1484950"/>
            <a:ext cx="491650" cy="491650"/>
          </a:xfrm>
          <a:prstGeom prst="rect">
            <a:avLst/>
          </a:prstGeom>
          <a:noFill/>
          <a:ln>
            <a:noFill/>
          </a:ln>
        </p:spPr>
      </p:pic>
      <p:pic>
        <p:nvPicPr>
          <p:cNvPr id="1603" name="Google Shape;1603;p166"/>
          <p:cNvPicPr preferRelativeResize="0"/>
          <p:nvPr/>
        </p:nvPicPr>
        <p:blipFill>
          <a:blip r:embed="rId6">
            <a:alphaModFix/>
          </a:blip>
          <a:stretch>
            <a:fillRect/>
          </a:stretch>
        </p:blipFill>
        <p:spPr>
          <a:xfrm>
            <a:off x="6298125" y="1484950"/>
            <a:ext cx="491650" cy="491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7"/>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Hub Level Permissions (HVR 6.1.0)</a:t>
            </a:r>
            <a:endParaRPr/>
          </a:p>
        </p:txBody>
      </p:sp>
      <p:sp>
        <p:nvSpPr>
          <p:cNvPr id="1609" name="Google Shape;1609;p167"/>
          <p:cNvSpPr txBox="1"/>
          <p:nvPr>
            <p:ph idx="2" type="body"/>
          </p:nvPr>
        </p:nvSpPr>
        <p:spPr>
          <a:xfrm>
            <a:off x="329150" y="1152525"/>
            <a:ext cx="7425000" cy="559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a:solidFill>
                  <a:schemeClr val="dk1"/>
                </a:solidFill>
              </a:rPr>
              <a:t>This permission level defines what a user is allowed to do within a specific hub. </a:t>
            </a:r>
            <a:endParaRPr>
              <a:solidFill>
                <a:schemeClr val="dk1"/>
              </a:solidFill>
            </a:endParaRPr>
          </a:p>
        </p:txBody>
      </p:sp>
      <p:sp>
        <p:nvSpPr>
          <p:cNvPr id="1610" name="Google Shape;1610;p16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11" name="Google Shape;1611;p167"/>
          <p:cNvGraphicFramePr/>
          <p:nvPr/>
        </p:nvGraphicFramePr>
        <p:xfrm>
          <a:off x="996689" y="1867091"/>
          <a:ext cx="3000000" cy="3000000"/>
        </p:xfrm>
        <a:graphic>
          <a:graphicData uri="http://schemas.openxmlformats.org/drawingml/2006/table">
            <a:tbl>
              <a:tblPr>
                <a:noFill/>
                <a:tableStyleId>{6292A284-3FDC-4739-8DC6-733EF73B3395}</a:tableStyleId>
              </a:tblPr>
              <a:tblGrid>
                <a:gridCol w="1150500"/>
                <a:gridCol w="814525"/>
                <a:gridCol w="861925"/>
                <a:gridCol w="866625"/>
                <a:gridCol w="824025"/>
                <a:gridCol w="786150"/>
                <a:gridCol w="786150"/>
              </a:tblGrid>
              <a:tr h="432475">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Role</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007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View</a:t>
                      </a:r>
                      <a:br>
                        <a:rPr b="1" lang="en" sz="800">
                          <a:solidFill>
                            <a:srgbClr val="FFFFFF"/>
                          </a:solidFill>
                          <a:latin typeface="JetBrains Mono"/>
                          <a:ea typeface="JetBrains Mono"/>
                          <a:cs typeface="JetBrains Mono"/>
                          <a:sym typeface="JetBrains Mono"/>
                        </a:rPr>
                      </a:br>
                      <a:r>
                        <a:rPr b="1" lang="en" sz="800">
                          <a:solidFill>
                            <a:srgbClr val="FFFFFF"/>
                          </a:solidFill>
                          <a:latin typeface="JetBrains Mono"/>
                          <a:ea typeface="JetBrains Mono"/>
                          <a:cs typeface="JetBrains Mono"/>
                          <a:sym typeface="JetBrains Mono"/>
                        </a:rPr>
                        <a:t>definitions</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Change</a:t>
                      </a:r>
                      <a:br>
                        <a:rPr b="1" lang="en" sz="800">
                          <a:solidFill>
                            <a:srgbClr val="FFFFFF"/>
                          </a:solidFill>
                          <a:latin typeface="JetBrains Mono"/>
                          <a:ea typeface="JetBrains Mono"/>
                          <a:cs typeface="JetBrains Mono"/>
                          <a:sym typeface="JetBrains Mono"/>
                        </a:rPr>
                      </a:br>
                      <a:r>
                        <a:rPr b="1" lang="en" sz="800">
                          <a:solidFill>
                            <a:srgbClr val="FFFFFF"/>
                          </a:solidFill>
                          <a:latin typeface="JetBrains Mono"/>
                          <a:ea typeface="JetBrains Mono"/>
                          <a:cs typeface="JetBrains Mono"/>
                          <a:sym typeface="JetBrains Mono"/>
                        </a:rPr>
                        <a:t>definitions</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Perform</a:t>
                      </a:r>
                      <a:br>
                        <a:rPr b="1" lang="en" sz="800">
                          <a:solidFill>
                            <a:srgbClr val="FFFFFF"/>
                          </a:solidFill>
                          <a:latin typeface="JetBrains Mono"/>
                          <a:ea typeface="JetBrains Mono"/>
                          <a:cs typeface="JetBrains Mono"/>
                          <a:sym typeface="JetBrains Mono"/>
                        </a:rPr>
                      </a:br>
                      <a:r>
                        <a:rPr b="1" lang="en" sz="800">
                          <a:solidFill>
                            <a:srgbClr val="FFFFFF"/>
                          </a:solidFill>
                          <a:latin typeface="JetBrains Mono"/>
                          <a:ea typeface="JetBrains Mono"/>
                          <a:cs typeface="JetBrains Mono"/>
                          <a:sym typeface="JetBrains Mono"/>
                        </a:rPr>
                        <a:t>Refresh</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Perform</a:t>
                      </a:r>
                      <a:br>
                        <a:rPr b="1" lang="en" sz="800">
                          <a:solidFill>
                            <a:srgbClr val="FFFFFF"/>
                          </a:solidFill>
                          <a:latin typeface="JetBrains Mono"/>
                          <a:ea typeface="JetBrains Mono"/>
                          <a:cs typeface="JetBrains Mono"/>
                          <a:sym typeface="JetBrains Mono"/>
                        </a:rPr>
                      </a:br>
                      <a:r>
                        <a:rPr b="1" lang="en" sz="800">
                          <a:solidFill>
                            <a:srgbClr val="FFFFFF"/>
                          </a:solidFill>
                          <a:latin typeface="JetBrains Mono"/>
                          <a:ea typeface="JetBrains Mono"/>
                          <a:cs typeface="JetBrains Mono"/>
                          <a:sym typeface="JetBrains Mono"/>
                        </a:rPr>
                        <a:t>Compare</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Start/stop</a:t>
                      </a:r>
                      <a:br>
                        <a:rPr b="1" lang="en" sz="800">
                          <a:solidFill>
                            <a:srgbClr val="FFFFFF"/>
                          </a:solidFill>
                          <a:latin typeface="JetBrains Mono"/>
                          <a:ea typeface="JetBrains Mono"/>
                          <a:cs typeface="JetBrains Mono"/>
                          <a:sym typeface="JetBrains Mono"/>
                        </a:rPr>
                      </a:br>
                      <a:r>
                        <a:rPr b="1" lang="en" sz="800">
                          <a:solidFill>
                            <a:srgbClr val="FFFFFF"/>
                          </a:solidFill>
                          <a:latin typeface="JetBrains Mono"/>
                          <a:ea typeface="JetBrains Mono"/>
                          <a:cs typeface="JetBrains Mono"/>
                          <a:sym typeface="JetBrains Mono"/>
                        </a:rPr>
                        <a:t>jobs</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Change access and properties</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007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r>
              <a:tr h="428475">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HubOwner</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402925">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ReadWrite</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402925">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ReadExecRefresh</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423350">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ReadExec</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433600">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ReadOnly</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bl>
          </a:graphicData>
        </a:graphic>
      </p:graphicFrame>
      <p:pic>
        <p:nvPicPr>
          <p:cNvPr id="1612" name="Google Shape;1612;p167"/>
          <p:cNvPicPr preferRelativeResize="0"/>
          <p:nvPr/>
        </p:nvPicPr>
        <p:blipFill>
          <a:blip r:embed="rId3">
            <a:alphaModFix/>
          </a:blip>
          <a:stretch>
            <a:fillRect/>
          </a:stretch>
        </p:blipFill>
        <p:spPr>
          <a:xfrm>
            <a:off x="2391370" y="2440773"/>
            <a:ext cx="282882" cy="282900"/>
          </a:xfrm>
          <a:prstGeom prst="rect">
            <a:avLst/>
          </a:prstGeom>
          <a:noFill/>
          <a:ln>
            <a:noFill/>
          </a:ln>
        </p:spPr>
      </p:pic>
      <p:pic>
        <p:nvPicPr>
          <p:cNvPr id="1613" name="Google Shape;1613;p167"/>
          <p:cNvPicPr preferRelativeResize="0"/>
          <p:nvPr/>
        </p:nvPicPr>
        <p:blipFill>
          <a:blip r:embed="rId3">
            <a:alphaModFix/>
          </a:blip>
          <a:stretch>
            <a:fillRect/>
          </a:stretch>
        </p:blipFill>
        <p:spPr>
          <a:xfrm>
            <a:off x="3263945" y="2440773"/>
            <a:ext cx="282882" cy="282900"/>
          </a:xfrm>
          <a:prstGeom prst="rect">
            <a:avLst/>
          </a:prstGeom>
          <a:noFill/>
          <a:ln>
            <a:noFill/>
          </a:ln>
        </p:spPr>
      </p:pic>
      <p:pic>
        <p:nvPicPr>
          <p:cNvPr id="1614" name="Google Shape;1614;p167"/>
          <p:cNvPicPr preferRelativeResize="0"/>
          <p:nvPr/>
        </p:nvPicPr>
        <p:blipFill>
          <a:blip r:embed="rId3">
            <a:alphaModFix/>
          </a:blip>
          <a:stretch>
            <a:fillRect/>
          </a:stretch>
        </p:blipFill>
        <p:spPr>
          <a:xfrm>
            <a:off x="4136520" y="2440773"/>
            <a:ext cx="282882" cy="282900"/>
          </a:xfrm>
          <a:prstGeom prst="rect">
            <a:avLst/>
          </a:prstGeom>
          <a:noFill/>
          <a:ln>
            <a:noFill/>
          </a:ln>
        </p:spPr>
      </p:pic>
      <p:pic>
        <p:nvPicPr>
          <p:cNvPr id="1615" name="Google Shape;1615;p167"/>
          <p:cNvPicPr preferRelativeResize="0"/>
          <p:nvPr/>
        </p:nvPicPr>
        <p:blipFill>
          <a:blip r:embed="rId3">
            <a:alphaModFix/>
          </a:blip>
          <a:stretch>
            <a:fillRect/>
          </a:stretch>
        </p:blipFill>
        <p:spPr>
          <a:xfrm>
            <a:off x="4967683" y="2440773"/>
            <a:ext cx="282882" cy="282900"/>
          </a:xfrm>
          <a:prstGeom prst="rect">
            <a:avLst/>
          </a:prstGeom>
          <a:noFill/>
          <a:ln>
            <a:noFill/>
          </a:ln>
        </p:spPr>
      </p:pic>
      <p:pic>
        <p:nvPicPr>
          <p:cNvPr id="1616" name="Google Shape;1616;p167"/>
          <p:cNvPicPr preferRelativeResize="0"/>
          <p:nvPr/>
        </p:nvPicPr>
        <p:blipFill>
          <a:blip r:embed="rId3">
            <a:alphaModFix/>
          </a:blip>
          <a:stretch>
            <a:fillRect/>
          </a:stretch>
        </p:blipFill>
        <p:spPr>
          <a:xfrm>
            <a:off x="5760820" y="2440773"/>
            <a:ext cx="282882" cy="282900"/>
          </a:xfrm>
          <a:prstGeom prst="rect">
            <a:avLst/>
          </a:prstGeom>
          <a:noFill/>
          <a:ln>
            <a:noFill/>
          </a:ln>
        </p:spPr>
      </p:pic>
      <p:pic>
        <p:nvPicPr>
          <p:cNvPr id="1617" name="Google Shape;1617;p167"/>
          <p:cNvPicPr preferRelativeResize="0"/>
          <p:nvPr/>
        </p:nvPicPr>
        <p:blipFill>
          <a:blip r:embed="rId3">
            <a:alphaModFix/>
          </a:blip>
          <a:stretch>
            <a:fillRect/>
          </a:stretch>
        </p:blipFill>
        <p:spPr>
          <a:xfrm>
            <a:off x="2391370" y="2863898"/>
            <a:ext cx="282882" cy="282900"/>
          </a:xfrm>
          <a:prstGeom prst="rect">
            <a:avLst/>
          </a:prstGeom>
          <a:noFill/>
          <a:ln>
            <a:noFill/>
          </a:ln>
        </p:spPr>
      </p:pic>
      <p:pic>
        <p:nvPicPr>
          <p:cNvPr id="1618" name="Google Shape;1618;p167"/>
          <p:cNvPicPr preferRelativeResize="0"/>
          <p:nvPr/>
        </p:nvPicPr>
        <p:blipFill>
          <a:blip r:embed="rId3">
            <a:alphaModFix/>
          </a:blip>
          <a:stretch>
            <a:fillRect/>
          </a:stretch>
        </p:blipFill>
        <p:spPr>
          <a:xfrm>
            <a:off x="3263945" y="2863898"/>
            <a:ext cx="282882" cy="282900"/>
          </a:xfrm>
          <a:prstGeom prst="rect">
            <a:avLst/>
          </a:prstGeom>
          <a:noFill/>
          <a:ln>
            <a:noFill/>
          </a:ln>
        </p:spPr>
      </p:pic>
      <p:pic>
        <p:nvPicPr>
          <p:cNvPr id="1619" name="Google Shape;1619;p167"/>
          <p:cNvPicPr preferRelativeResize="0"/>
          <p:nvPr/>
        </p:nvPicPr>
        <p:blipFill>
          <a:blip r:embed="rId3">
            <a:alphaModFix/>
          </a:blip>
          <a:stretch>
            <a:fillRect/>
          </a:stretch>
        </p:blipFill>
        <p:spPr>
          <a:xfrm>
            <a:off x="2391370" y="3261498"/>
            <a:ext cx="282882" cy="282900"/>
          </a:xfrm>
          <a:prstGeom prst="rect">
            <a:avLst/>
          </a:prstGeom>
          <a:noFill/>
          <a:ln>
            <a:noFill/>
          </a:ln>
        </p:spPr>
      </p:pic>
      <p:pic>
        <p:nvPicPr>
          <p:cNvPr id="1620" name="Google Shape;1620;p167"/>
          <p:cNvPicPr preferRelativeResize="0"/>
          <p:nvPr/>
        </p:nvPicPr>
        <p:blipFill>
          <a:blip r:embed="rId3">
            <a:alphaModFix/>
          </a:blip>
          <a:stretch>
            <a:fillRect/>
          </a:stretch>
        </p:blipFill>
        <p:spPr>
          <a:xfrm>
            <a:off x="4136520" y="3261498"/>
            <a:ext cx="282882" cy="282900"/>
          </a:xfrm>
          <a:prstGeom prst="rect">
            <a:avLst/>
          </a:prstGeom>
          <a:noFill/>
          <a:ln>
            <a:noFill/>
          </a:ln>
        </p:spPr>
      </p:pic>
      <p:pic>
        <p:nvPicPr>
          <p:cNvPr id="1621" name="Google Shape;1621;p167"/>
          <p:cNvPicPr preferRelativeResize="0"/>
          <p:nvPr/>
        </p:nvPicPr>
        <p:blipFill>
          <a:blip r:embed="rId3">
            <a:alphaModFix/>
          </a:blip>
          <a:stretch>
            <a:fillRect/>
          </a:stretch>
        </p:blipFill>
        <p:spPr>
          <a:xfrm>
            <a:off x="4967683" y="3261498"/>
            <a:ext cx="282882" cy="282900"/>
          </a:xfrm>
          <a:prstGeom prst="rect">
            <a:avLst/>
          </a:prstGeom>
          <a:noFill/>
          <a:ln>
            <a:noFill/>
          </a:ln>
        </p:spPr>
      </p:pic>
      <p:pic>
        <p:nvPicPr>
          <p:cNvPr id="1622" name="Google Shape;1622;p167"/>
          <p:cNvPicPr preferRelativeResize="0"/>
          <p:nvPr/>
        </p:nvPicPr>
        <p:blipFill>
          <a:blip r:embed="rId3">
            <a:alphaModFix/>
          </a:blip>
          <a:stretch>
            <a:fillRect/>
          </a:stretch>
        </p:blipFill>
        <p:spPr>
          <a:xfrm>
            <a:off x="5760820" y="3261498"/>
            <a:ext cx="282882" cy="282900"/>
          </a:xfrm>
          <a:prstGeom prst="rect">
            <a:avLst/>
          </a:prstGeom>
          <a:noFill/>
          <a:ln>
            <a:noFill/>
          </a:ln>
        </p:spPr>
      </p:pic>
      <p:pic>
        <p:nvPicPr>
          <p:cNvPr id="1623" name="Google Shape;1623;p167"/>
          <p:cNvPicPr preferRelativeResize="0"/>
          <p:nvPr/>
        </p:nvPicPr>
        <p:blipFill>
          <a:blip r:embed="rId3">
            <a:alphaModFix/>
          </a:blip>
          <a:stretch>
            <a:fillRect/>
          </a:stretch>
        </p:blipFill>
        <p:spPr>
          <a:xfrm>
            <a:off x="6553945" y="2440773"/>
            <a:ext cx="282882" cy="282900"/>
          </a:xfrm>
          <a:prstGeom prst="rect">
            <a:avLst/>
          </a:prstGeom>
          <a:noFill/>
          <a:ln>
            <a:noFill/>
          </a:ln>
        </p:spPr>
      </p:pic>
      <p:pic>
        <p:nvPicPr>
          <p:cNvPr id="1624" name="Google Shape;1624;p167"/>
          <p:cNvPicPr preferRelativeResize="0"/>
          <p:nvPr/>
        </p:nvPicPr>
        <p:blipFill>
          <a:blip r:embed="rId3">
            <a:alphaModFix/>
          </a:blip>
          <a:stretch>
            <a:fillRect/>
          </a:stretch>
        </p:blipFill>
        <p:spPr>
          <a:xfrm>
            <a:off x="2391370" y="3684598"/>
            <a:ext cx="282882" cy="282900"/>
          </a:xfrm>
          <a:prstGeom prst="rect">
            <a:avLst/>
          </a:prstGeom>
          <a:noFill/>
          <a:ln>
            <a:noFill/>
          </a:ln>
        </p:spPr>
      </p:pic>
      <p:pic>
        <p:nvPicPr>
          <p:cNvPr id="1625" name="Google Shape;1625;p167"/>
          <p:cNvPicPr preferRelativeResize="0"/>
          <p:nvPr/>
        </p:nvPicPr>
        <p:blipFill>
          <a:blip r:embed="rId4">
            <a:alphaModFix/>
          </a:blip>
          <a:stretch>
            <a:fillRect/>
          </a:stretch>
        </p:blipFill>
        <p:spPr>
          <a:xfrm>
            <a:off x="6553949" y="2851139"/>
            <a:ext cx="282875" cy="282893"/>
          </a:xfrm>
          <a:prstGeom prst="rect">
            <a:avLst/>
          </a:prstGeom>
          <a:noFill/>
          <a:ln>
            <a:noFill/>
          </a:ln>
        </p:spPr>
      </p:pic>
      <p:pic>
        <p:nvPicPr>
          <p:cNvPr id="1626" name="Google Shape;1626;p167"/>
          <p:cNvPicPr preferRelativeResize="0"/>
          <p:nvPr/>
        </p:nvPicPr>
        <p:blipFill>
          <a:blip r:embed="rId4">
            <a:alphaModFix/>
          </a:blip>
          <a:stretch>
            <a:fillRect/>
          </a:stretch>
        </p:blipFill>
        <p:spPr>
          <a:xfrm>
            <a:off x="6553949" y="3261501"/>
            <a:ext cx="282875" cy="282893"/>
          </a:xfrm>
          <a:prstGeom prst="rect">
            <a:avLst/>
          </a:prstGeom>
          <a:noFill/>
          <a:ln>
            <a:noFill/>
          </a:ln>
        </p:spPr>
      </p:pic>
      <p:pic>
        <p:nvPicPr>
          <p:cNvPr id="1627" name="Google Shape;1627;p167"/>
          <p:cNvPicPr preferRelativeResize="0"/>
          <p:nvPr/>
        </p:nvPicPr>
        <p:blipFill>
          <a:blip r:embed="rId3">
            <a:alphaModFix/>
          </a:blip>
          <a:stretch>
            <a:fillRect/>
          </a:stretch>
        </p:blipFill>
        <p:spPr>
          <a:xfrm>
            <a:off x="4967683" y="3684598"/>
            <a:ext cx="282882" cy="282900"/>
          </a:xfrm>
          <a:prstGeom prst="rect">
            <a:avLst/>
          </a:prstGeom>
          <a:noFill/>
          <a:ln>
            <a:noFill/>
          </a:ln>
        </p:spPr>
      </p:pic>
      <p:pic>
        <p:nvPicPr>
          <p:cNvPr id="1628" name="Google Shape;1628;p167"/>
          <p:cNvPicPr preferRelativeResize="0"/>
          <p:nvPr/>
        </p:nvPicPr>
        <p:blipFill>
          <a:blip r:embed="rId3">
            <a:alphaModFix/>
          </a:blip>
          <a:stretch>
            <a:fillRect/>
          </a:stretch>
        </p:blipFill>
        <p:spPr>
          <a:xfrm>
            <a:off x="5760820" y="3684598"/>
            <a:ext cx="282882" cy="282900"/>
          </a:xfrm>
          <a:prstGeom prst="rect">
            <a:avLst/>
          </a:prstGeom>
          <a:noFill/>
          <a:ln>
            <a:noFill/>
          </a:ln>
        </p:spPr>
      </p:pic>
      <p:pic>
        <p:nvPicPr>
          <p:cNvPr id="1629" name="Google Shape;1629;p167"/>
          <p:cNvPicPr preferRelativeResize="0"/>
          <p:nvPr/>
        </p:nvPicPr>
        <p:blipFill>
          <a:blip r:embed="rId3">
            <a:alphaModFix/>
          </a:blip>
          <a:stretch>
            <a:fillRect/>
          </a:stretch>
        </p:blipFill>
        <p:spPr>
          <a:xfrm>
            <a:off x="2391370" y="4107698"/>
            <a:ext cx="282882" cy="282900"/>
          </a:xfrm>
          <a:prstGeom prst="rect">
            <a:avLst/>
          </a:prstGeom>
          <a:noFill/>
          <a:ln>
            <a:noFill/>
          </a:ln>
        </p:spPr>
      </p:pic>
      <p:pic>
        <p:nvPicPr>
          <p:cNvPr id="1630" name="Google Shape;1630;p167"/>
          <p:cNvPicPr preferRelativeResize="0"/>
          <p:nvPr/>
        </p:nvPicPr>
        <p:blipFill>
          <a:blip r:embed="rId4">
            <a:alphaModFix/>
          </a:blip>
          <a:stretch>
            <a:fillRect/>
          </a:stretch>
        </p:blipFill>
        <p:spPr>
          <a:xfrm>
            <a:off x="3263949" y="3684601"/>
            <a:ext cx="282875" cy="282893"/>
          </a:xfrm>
          <a:prstGeom prst="rect">
            <a:avLst/>
          </a:prstGeom>
          <a:noFill/>
          <a:ln>
            <a:noFill/>
          </a:ln>
        </p:spPr>
      </p:pic>
      <p:pic>
        <p:nvPicPr>
          <p:cNvPr id="1631" name="Google Shape;1631;p167"/>
          <p:cNvPicPr preferRelativeResize="0"/>
          <p:nvPr/>
        </p:nvPicPr>
        <p:blipFill>
          <a:blip r:embed="rId4">
            <a:alphaModFix/>
          </a:blip>
          <a:stretch>
            <a:fillRect/>
          </a:stretch>
        </p:blipFill>
        <p:spPr>
          <a:xfrm>
            <a:off x="4136524" y="3684601"/>
            <a:ext cx="282875" cy="282893"/>
          </a:xfrm>
          <a:prstGeom prst="rect">
            <a:avLst/>
          </a:prstGeom>
          <a:noFill/>
          <a:ln>
            <a:noFill/>
          </a:ln>
        </p:spPr>
      </p:pic>
      <p:pic>
        <p:nvPicPr>
          <p:cNvPr id="1632" name="Google Shape;1632;p167"/>
          <p:cNvPicPr preferRelativeResize="0"/>
          <p:nvPr/>
        </p:nvPicPr>
        <p:blipFill>
          <a:blip r:embed="rId4">
            <a:alphaModFix/>
          </a:blip>
          <a:stretch>
            <a:fillRect/>
          </a:stretch>
        </p:blipFill>
        <p:spPr>
          <a:xfrm>
            <a:off x="6553949" y="3671876"/>
            <a:ext cx="282875" cy="282893"/>
          </a:xfrm>
          <a:prstGeom prst="rect">
            <a:avLst/>
          </a:prstGeom>
          <a:noFill/>
          <a:ln>
            <a:noFill/>
          </a:ln>
        </p:spPr>
      </p:pic>
      <p:pic>
        <p:nvPicPr>
          <p:cNvPr id="1633" name="Google Shape;1633;p167"/>
          <p:cNvPicPr preferRelativeResize="0"/>
          <p:nvPr/>
        </p:nvPicPr>
        <p:blipFill>
          <a:blip r:embed="rId4">
            <a:alphaModFix/>
          </a:blip>
          <a:stretch>
            <a:fillRect/>
          </a:stretch>
        </p:blipFill>
        <p:spPr>
          <a:xfrm>
            <a:off x="3263949" y="4107701"/>
            <a:ext cx="282875" cy="282893"/>
          </a:xfrm>
          <a:prstGeom prst="rect">
            <a:avLst/>
          </a:prstGeom>
          <a:noFill/>
          <a:ln>
            <a:noFill/>
          </a:ln>
        </p:spPr>
      </p:pic>
      <p:pic>
        <p:nvPicPr>
          <p:cNvPr id="1634" name="Google Shape;1634;p167"/>
          <p:cNvPicPr preferRelativeResize="0"/>
          <p:nvPr/>
        </p:nvPicPr>
        <p:blipFill>
          <a:blip r:embed="rId4">
            <a:alphaModFix/>
          </a:blip>
          <a:stretch>
            <a:fillRect/>
          </a:stretch>
        </p:blipFill>
        <p:spPr>
          <a:xfrm>
            <a:off x="4136524" y="4107701"/>
            <a:ext cx="282875" cy="282893"/>
          </a:xfrm>
          <a:prstGeom prst="rect">
            <a:avLst/>
          </a:prstGeom>
          <a:noFill/>
          <a:ln>
            <a:noFill/>
          </a:ln>
        </p:spPr>
      </p:pic>
      <p:pic>
        <p:nvPicPr>
          <p:cNvPr id="1635" name="Google Shape;1635;p167"/>
          <p:cNvPicPr preferRelativeResize="0"/>
          <p:nvPr/>
        </p:nvPicPr>
        <p:blipFill>
          <a:blip r:embed="rId4">
            <a:alphaModFix/>
          </a:blip>
          <a:stretch>
            <a:fillRect/>
          </a:stretch>
        </p:blipFill>
        <p:spPr>
          <a:xfrm>
            <a:off x="4967686" y="4107701"/>
            <a:ext cx="282875" cy="282893"/>
          </a:xfrm>
          <a:prstGeom prst="rect">
            <a:avLst/>
          </a:prstGeom>
          <a:noFill/>
          <a:ln>
            <a:noFill/>
          </a:ln>
        </p:spPr>
      </p:pic>
      <p:pic>
        <p:nvPicPr>
          <p:cNvPr id="1636" name="Google Shape;1636;p167"/>
          <p:cNvPicPr preferRelativeResize="0"/>
          <p:nvPr/>
        </p:nvPicPr>
        <p:blipFill>
          <a:blip r:embed="rId4">
            <a:alphaModFix/>
          </a:blip>
          <a:stretch>
            <a:fillRect/>
          </a:stretch>
        </p:blipFill>
        <p:spPr>
          <a:xfrm>
            <a:off x="5760811" y="4107701"/>
            <a:ext cx="282875" cy="282893"/>
          </a:xfrm>
          <a:prstGeom prst="rect">
            <a:avLst/>
          </a:prstGeom>
          <a:noFill/>
          <a:ln>
            <a:noFill/>
          </a:ln>
        </p:spPr>
      </p:pic>
      <p:pic>
        <p:nvPicPr>
          <p:cNvPr id="1637" name="Google Shape;1637;p167"/>
          <p:cNvPicPr preferRelativeResize="0"/>
          <p:nvPr/>
        </p:nvPicPr>
        <p:blipFill>
          <a:blip r:embed="rId4">
            <a:alphaModFix/>
          </a:blip>
          <a:stretch>
            <a:fillRect/>
          </a:stretch>
        </p:blipFill>
        <p:spPr>
          <a:xfrm>
            <a:off x="6553949" y="4107701"/>
            <a:ext cx="282875" cy="282893"/>
          </a:xfrm>
          <a:prstGeom prst="rect">
            <a:avLst/>
          </a:prstGeom>
          <a:noFill/>
          <a:ln>
            <a:noFill/>
          </a:ln>
        </p:spPr>
      </p:pic>
      <p:pic>
        <p:nvPicPr>
          <p:cNvPr id="1638" name="Google Shape;1638;p167"/>
          <p:cNvPicPr preferRelativeResize="0"/>
          <p:nvPr/>
        </p:nvPicPr>
        <p:blipFill>
          <a:blip r:embed="rId4">
            <a:alphaModFix/>
          </a:blip>
          <a:stretch>
            <a:fillRect/>
          </a:stretch>
        </p:blipFill>
        <p:spPr>
          <a:xfrm>
            <a:off x="3263949" y="3274251"/>
            <a:ext cx="282875" cy="282893"/>
          </a:xfrm>
          <a:prstGeom prst="rect">
            <a:avLst/>
          </a:prstGeom>
          <a:noFill/>
          <a:ln>
            <a:noFill/>
          </a:ln>
        </p:spPr>
      </p:pic>
      <p:pic>
        <p:nvPicPr>
          <p:cNvPr id="1639" name="Google Shape;1639;p167"/>
          <p:cNvPicPr preferRelativeResize="0"/>
          <p:nvPr/>
        </p:nvPicPr>
        <p:blipFill>
          <a:blip r:embed="rId3">
            <a:alphaModFix/>
          </a:blip>
          <a:stretch>
            <a:fillRect/>
          </a:stretch>
        </p:blipFill>
        <p:spPr>
          <a:xfrm>
            <a:off x="4136520" y="2851136"/>
            <a:ext cx="282882" cy="282900"/>
          </a:xfrm>
          <a:prstGeom prst="rect">
            <a:avLst/>
          </a:prstGeom>
          <a:noFill/>
          <a:ln>
            <a:noFill/>
          </a:ln>
        </p:spPr>
      </p:pic>
      <p:pic>
        <p:nvPicPr>
          <p:cNvPr id="1640" name="Google Shape;1640;p167"/>
          <p:cNvPicPr preferRelativeResize="0"/>
          <p:nvPr/>
        </p:nvPicPr>
        <p:blipFill>
          <a:blip r:embed="rId3">
            <a:alphaModFix/>
          </a:blip>
          <a:stretch>
            <a:fillRect/>
          </a:stretch>
        </p:blipFill>
        <p:spPr>
          <a:xfrm>
            <a:off x="4948658" y="2851136"/>
            <a:ext cx="282882" cy="282900"/>
          </a:xfrm>
          <a:prstGeom prst="rect">
            <a:avLst/>
          </a:prstGeom>
          <a:noFill/>
          <a:ln>
            <a:noFill/>
          </a:ln>
        </p:spPr>
      </p:pic>
      <p:pic>
        <p:nvPicPr>
          <p:cNvPr id="1641" name="Google Shape;1641;p167"/>
          <p:cNvPicPr preferRelativeResize="0"/>
          <p:nvPr/>
        </p:nvPicPr>
        <p:blipFill>
          <a:blip r:embed="rId3">
            <a:alphaModFix/>
          </a:blip>
          <a:stretch>
            <a:fillRect/>
          </a:stretch>
        </p:blipFill>
        <p:spPr>
          <a:xfrm>
            <a:off x="5760808" y="2851136"/>
            <a:ext cx="282882" cy="282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68"/>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Hub Level Permissions (HVR 6.2.0)</a:t>
            </a:r>
            <a:endParaRPr/>
          </a:p>
        </p:txBody>
      </p:sp>
      <p:sp>
        <p:nvSpPr>
          <p:cNvPr id="1647" name="Google Shape;1647;p168"/>
          <p:cNvSpPr txBox="1"/>
          <p:nvPr>
            <p:ph idx="2" type="body"/>
          </p:nvPr>
        </p:nvSpPr>
        <p:spPr>
          <a:xfrm>
            <a:off x="329150" y="1152525"/>
            <a:ext cx="7425000" cy="559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a:solidFill>
                  <a:schemeClr val="dk1"/>
                </a:solidFill>
              </a:rPr>
              <a:t>This permission level defines what a user is allowed to do within a specific hub.</a:t>
            </a:r>
            <a:endParaRPr>
              <a:solidFill>
                <a:schemeClr val="dk1"/>
              </a:solidFill>
            </a:endParaRPr>
          </a:p>
        </p:txBody>
      </p:sp>
      <p:sp>
        <p:nvSpPr>
          <p:cNvPr id="1648" name="Google Shape;1648;p16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49" name="Google Shape;1649;p168"/>
          <p:cNvGraphicFramePr/>
          <p:nvPr/>
        </p:nvGraphicFramePr>
        <p:xfrm>
          <a:off x="951214" y="1516541"/>
          <a:ext cx="3000000" cy="3000000"/>
        </p:xfrm>
        <a:graphic>
          <a:graphicData uri="http://schemas.openxmlformats.org/drawingml/2006/table">
            <a:tbl>
              <a:tblPr>
                <a:noFill/>
                <a:tableStyleId>{6292A284-3FDC-4739-8DC6-733EF73B3395}</a:tableStyleId>
              </a:tblPr>
              <a:tblGrid>
                <a:gridCol w="1159200"/>
                <a:gridCol w="820650"/>
                <a:gridCol w="868425"/>
                <a:gridCol w="868425"/>
                <a:gridCol w="873175"/>
                <a:gridCol w="830225"/>
                <a:gridCol w="792075"/>
                <a:gridCol w="792075"/>
              </a:tblGrid>
              <a:tr h="432475">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Role</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007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View</a:t>
                      </a:r>
                      <a:br>
                        <a:rPr b="1" lang="en" sz="800">
                          <a:solidFill>
                            <a:srgbClr val="FFFFFF"/>
                          </a:solidFill>
                          <a:latin typeface="JetBrains Mono"/>
                          <a:ea typeface="JetBrains Mono"/>
                          <a:cs typeface="JetBrains Mono"/>
                          <a:sym typeface="JetBrains Mono"/>
                        </a:rPr>
                      </a:br>
                      <a:r>
                        <a:rPr b="1" lang="en" sz="800">
                          <a:solidFill>
                            <a:srgbClr val="FFFFFF"/>
                          </a:solidFill>
                          <a:latin typeface="JetBrains Mono"/>
                          <a:ea typeface="JetBrains Mono"/>
                          <a:cs typeface="JetBrains Mono"/>
                          <a:sym typeface="JetBrains Mono"/>
                        </a:rPr>
                        <a:t>definitions</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Change channel</a:t>
                      </a:r>
                      <a:br>
                        <a:rPr b="1" lang="en" sz="800">
                          <a:solidFill>
                            <a:srgbClr val="FFFFFF"/>
                          </a:solidFill>
                          <a:latin typeface="JetBrains Mono"/>
                          <a:ea typeface="JetBrains Mono"/>
                          <a:cs typeface="JetBrains Mono"/>
                          <a:sym typeface="JetBrains Mono"/>
                        </a:rPr>
                      </a:br>
                      <a:r>
                        <a:rPr b="1" lang="en" sz="800">
                          <a:solidFill>
                            <a:srgbClr val="FFFFFF"/>
                          </a:solidFill>
                          <a:latin typeface="JetBrains Mono"/>
                          <a:ea typeface="JetBrains Mono"/>
                          <a:cs typeface="JetBrains Mono"/>
                          <a:sym typeface="JetBrains Mono"/>
                        </a:rPr>
                        <a:t>definitions</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Change location definitions</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Perform</a:t>
                      </a:r>
                      <a:br>
                        <a:rPr b="1" lang="en" sz="800">
                          <a:solidFill>
                            <a:srgbClr val="FFFFFF"/>
                          </a:solidFill>
                          <a:latin typeface="JetBrains Mono"/>
                          <a:ea typeface="JetBrains Mono"/>
                          <a:cs typeface="JetBrains Mono"/>
                          <a:sym typeface="JetBrains Mono"/>
                        </a:rPr>
                      </a:br>
                      <a:r>
                        <a:rPr b="1" lang="en" sz="800">
                          <a:solidFill>
                            <a:srgbClr val="FFFFFF"/>
                          </a:solidFill>
                          <a:latin typeface="JetBrains Mono"/>
                          <a:ea typeface="JetBrains Mono"/>
                          <a:cs typeface="JetBrains Mono"/>
                          <a:sym typeface="JetBrains Mono"/>
                        </a:rPr>
                        <a:t>Refresh</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Perform</a:t>
                      </a:r>
                      <a:br>
                        <a:rPr b="1" lang="en" sz="800">
                          <a:solidFill>
                            <a:srgbClr val="FFFFFF"/>
                          </a:solidFill>
                          <a:latin typeface="JetBrains Mono"/>
                          <a:ea typeface="JetBrains Mono"/>
                          <a:cs typeface="JetBrains Mono"/>
                          <a:sym typeface="JetBrains Mono"/>
                        </a:rPr>
                      </a:br>
                      <a:r>
                        <a:rPr b="1" lang="en" sz="800">
                          <a:solidFill>
                            <a:srgbClr val="FFFFFF"/>
                          </a:solidFill>
                          <a:latin typeface="JetBrains Mono"/>
                          <a:ea typeface="JetBrains Mono"/>
                          <a:cs typeface="JetBrains Mono"/>
                          <a:sym typeface="JetBrains Mono"/>
                        </a:rPr>
                        <a:t>Compare</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Start/stop</a:t>
                      </a:r>
                      <a:br>
                        <a:rPr b="1" lang="en" sz="800">
                          <a:solidFill>
                            <a:srgbClr val="FFFFFF"/>
                          </a:solidFill>
                          <a:latin typeface="JetBrains Mono"/>
                          <a:ea typeface="JetBrains Mono"/>
                          <a:cs typeface="JetBrains Mono"/>
                          <a:sym typeface="JetBrains Mono"/>
                        </a:rPr>
                      </a:br>
                      <a:r>
                        <a:rPr b="1" lang="en" sz="800">
                          <a:solidFill>
                            <a:srgbClr val="FFFFFF"/>
                          </a:solidFill>
                          <a:latin typeface="JetBrains Mono"/>
                          <a:ea typeface="JetBrains Mono"/>
                          <a:cs typeface="JetBrains Mono"/>
                          <a:sym typeface="JetBrains Mono"/>
                        </a:rPr>
                        <a:t>jobs</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c>
                  <a:txBody>
                    <a:bodyPr/>
                    <a:lstStyle/>
                    <a:p>
                      <a:pPr indent="0" lvl="0" marL="0" rtl="0" algn="ctr">
                        <a:spcBef>
                          <a:spcPts val="0"/>
                        </a:spcBef>
                        <a:spcAft>
                          <a:spcPts val="0"/>
                        </a:spcAft>
                        <a:buNone/>
                      </a:pPr>
                      <a:r>
                        <a:rPr b="1" lang="en" sz="800">
                          <a:solidFill>
                            <a:srgbClr val="FFFFFF"/>
                          </a:solidFill>
                          <a:latin typeface="JetBrains Mono"/>
                          <a:ea typeface="JetBrains Mono"/>
                          <a:cs typeface="JetBrains Mono"/>
                          <a:sym typeface="JetBrains Mono"/>
                        </a:rPr>
                        <a:t>Change access and properties</a:t>
                      </a:r>
                      <a:endParaRPr b="1" sz="800">
                        <a:solidFill>
                          <a:srgbClr val="FFFFFF"/>
                        </a:solidFill>
                        <a:latin typeface="JetBrains Mono"/>
                        <a:ea typeface="JetBrains Mono"/>
                        <a:cs typeface="JetBrains Mono"/>
                        <a:sym typeface="JetBrains Mon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007FFF"/>
                      </a:solidFill>
                      <a:prstDash val="solid"/>
                      <a:round/>
                      <a:headEnd len="sm" w="sm" type="none"/>
                      <a:tailEnd len="sm" w="sm" type="none"/>
                    </a:lnR>
                    <a:lnT cap="flat" cmpd="sng" w="9525">
                      <a:solidFill>
                        <a:srgbClr val="007FFF"/>
                      </a:solidFill>
                      <a:prstDash val="solid"/>
                      <a:round/>
                      <a:headEnd len="sm" w="sm" type="none"/>
                      <a:tailEnd len="sm" w="sm" type="none"/>
                    </a:lnT>
                    <a:lnB cap="flat" cmpd="sng" w="9525">
                      <a:solidFill>
                        <a:srgbClr val="C1C1C1"/>
                      </a:solidFill>
                      <a:prstDash val="solid"/>
                      <a:round/>
                      <a:headEnd len="sm" w="sm" type="none"/>
                      <a:tailEnd len="sm" w="sm" type="none"/>
                    </a:lnB>
                    <a:solidFill>
                      <a:srgbClr val="007FFF"/>
                    </a:solidFill>
                  </a:tcPr>
                </a:tc>
              </a:tr>
              <a:tr h="428475">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HubOwner</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402925">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ReadWrite</a:t>
                      </a:r>
                      <a:r>
                        <a:rPr b="1" lang="en" sz="800">
                          <a:solidFill>
                            <a:srgbClr val="2B3640"/>
                          </a:solidFill>
                          <a:latin typeface="DM Sans"/>
                          <a:ea typeface="DM Sans"/>
                          <a:cs typeface="DM Sans"/>
                          <a:sym typeface="DM Sans"/>
                        </a:rPr>
                        <a:t> (Channels and Locs)</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r>
              <a:tr h="402925">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ReadWrite (Channels)</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r>
              <a:tr h="402925">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ReadWrite (Locations)</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CCCCCC"/>
                    </a:solidFill>
                  </a:tcPr>
                </a:tc>
              </a:tr>
              <a:tr h="402925">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ReadExecRefresh</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423350">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ReadExec</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r h="433600">
                <a:tc>
                  <a:txBody>
                    <a:bodyPr/>
                    <a:lstStyle/>
                    <a:p>
                      <a:pPr indent="0" lvl="0" marL="0" rtl="0" algn="ctr">
                        <a:spcBef>
                          <a:spcPts val="0"/>
                        </a:spcBef>
                        <a:spcAft>
                          <a:spcPts val="0"/>
                        </a:spcAft>
                        <a:buNone/>
                      </a:pPr>
                      <a:r>
                        <a:rPr b="1" lang="en" sz="800">
                          <a:solidFill>
                            <a:srgbClr val="2B3640"/>
                          </a:solidFill>
                          <a:latin typeface="DM Sans"/>
                          <a:ea typeface="DM Sans"/>
                          <a:cs typeface="DM Sans"/>
                          <a:sym typeface="DM Sans"/>
                        </a:rPr>
                        <a:t>ReadOnly</a:t>
                      </a:r>
                      <a:endParaRPr b="1" sz="800">
                        <a:solidFill>
                          <a:srgbClr val="2B3640"/>
                        </a:solidFill>
                        <a:latin typeface="DM Sans"/>
                        <a:ea typeface="DM Sans"/>
                        <a:cs typeface="DM Sans"/>
                        <a:sym typeface="DM Sans"/>
                      </a:endParaRPr>
                    </a:p>
                  </a:txBody>
                  <a:tcPr marT="68575" marB="68575" marR="68575" marL="68575" anchor="ctr">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solidFill>
                          <a:srgbClr val="2B3640"/>
                        </a:solidFill>
                        <a:latin typeface="DM Sans"/>
                        <a:ea typeface="DM Sans"/>
                        <a:cs typeface="DM Sans"/>
                        <a:sym typeface="DM Sans"/>
                      </a:endParaRPr>
                    </a:p>
                  </a:txBody>
                  <a:tcPr marT="68575" marB="68575" marR="68575" marL="68575">
                    <a:lnL cap="flat" cmpd="sng" w="9525">
                      <a:solidFill>
                        <a:srgbClr val="C1C1C1"/>
                      </a:solidFill>
                      <a:prstDash val="solid"/>
                      <a:round/>
                      <a:headEnd len="sm" w="sm" type="none"/>
                      <a:tailEnd len="sm" w="sm" type="none"/>
                    </a:lnL>
                    <a:lnR cap="flat" cmpd="sng" w="9525">
                      <a:solidFill>
                        <a:srgbClr val="C1C1C1"/>
                      </a:solidFill>
                      <a:prstDash val="solid"/>
                      <a:round/>
                      <a:headEnd len="sm" w="sm" type="none"/>
                      <a:tailEnd len="sm" w="sm" type="none"/>
                    </a:lnR>
                    <a:lnT cap="flat" cmpd="sng" w="9525">
                      <a:solidFill>
                        <a:srgbClr val="C1C1C1"/>
                      </a:solidFill>
                      <a:prstDash val="solid"/>
                      <a:round/>
                      <a:headEnd len="sm" w="sm" type="none"/>
                      <a:tailEnd len="sm" w="sm" type="none"/>
                    </a:lnT>
                    <a:lnB cap="flat" cmpd="sng" w="9525">
                      <a:solidFill>
                        <a:srgbClr val="C1C1C1"/>
                      </a:solidFill>
                      <a:prstDash val="solid"/>
                      <a:round/>
                      <a:headEnd len="sm" w="sm" type="none"/>
                      <a:tailEnd len="sm" w="sm" type="none"/>
                    </a:lnB>
                    <a:solidFill>
                      <a:srgbClr val="FFFFFF"/>
                    </a:solidFill>
                  </a:tcPr>
                </a:tc>
              </a:tr>
            </a:tbl>
          </a:graphicData>
        </a:graphic>
      </p:graphicFrame>
      <p:pic>
        <p:nvPicPr>
          <p:cNvPr id="1650" name="Google Shape;1650;p168"/>
          <p:cNvPicPr preferRelativeResize="0"/>
          <p:nvPr/>
        </p:nvPicPr>
        <p:blipFill>
          <a:blip r:embed="rId3">
            <a:alphaModFix/>
          </a:blip>
          <a:stretch>
            <a:fillRect/>
          </a:stretch>
        </p:blipFill>
        <p:spPr>
          <a:xfrm>
            <a:off x="2391370" y="2108848"/>
            <a:ext cx="282882" cy="282900"/>
          </a:xfrm>
          <a:prstGeom prst="rect">
            <a:avLst/>
          </a:prstGeom>
          <a:noFill/>
          <a:ln>
            <a:noFill/>
          </a:ln>
        </p:spPr>
      </p:pic>
      <p:pic>
        <p:nvPicPr>
          <p:cNvPr id="1651" name="Google Shape;1651;p168"/>
          <p:cNvPicPr preferRelativeResize="0"/>
          <p:nvPr/>
        </p:nvPicPr>
        <p:blipFill>
          <a:blip r:embed="rId3">
            <a:alphaModFix/>
          </a:blip>
          <a:stretch>
            <a:fillRect/>
          </a:stretch>
        </p:blipFill>
        <p:spPr>
          <a:xfrm>
            <a:off x="3228420" y="2108848"/>
            <a:ext cx="282882" cy="282900"/>
          </a:xfrm>
          <a:prstGeom prst="rect">
            <a:avLst/>
          </a:prstGeom>
          <a:noFill/>
          <a:ln>
            <a:noFill/>
          </a:ln>
        </p:spPr>
      </p:pic>
      <p:pic>
        <p:nvPicPr>
          <p:cNvPr id="1652" name="Google Shape;1652;p168"/>
          <p:cNvPicPr preferRelativeResize="0"/>
          <p:nvPr/>
        </p:nvPicPr>
        <p:blipFill>
          <a:blip r:embed="rId3">
            <a:alphaModFix/>
          </a:blip>
          <a:stretch>
            <a:fillRect/>
          </a:stretch>
        </p:blipFill>
        <p:spPr>
          <a:xfrm>
            <a:off x="4098045" y="2108848"/>
            <a:ext cx="282882" cy="282900"/>
          </a:xfrm>
          <a:prstGeom prst="rect">
            <a:avLst/>
          </a:prstGeom>
          <a:noFill/>
          <a:ln>
            <a:noFill/>
          </a:ln>
        </p:spPr>
      </p:pic>
      <p:pic>
        <p:nvPicPr>
          <p:cNvPr id="1653" name="Google Shape;1653;p168"/>
          <p:cNvPicPr preferRelativeResize="0"/>
          <p:nvPr/>
        </p:nvPicPr>
        <p:blipFill>
          <a:blip r:embed="rId3">
            <a:alphaModFix/>
          </a:blip>
          <a:stretch>
            <a:fillRect/>
          </a:stretch>
        </p:blipFill>
        <p:spPr>
          <a:xfrm>
            <a:off x="4967683" y="2108848"/>
            <a:ext cx="282882" cy="282900"/>
          </a:xfrm>
          <a:prstGeom prst="rect">
            <a:avLst/>
          </a:prstGeom>
          <a:noFill/>
          <a:ln>
            <a:noFill/>
          </a:ln>
        </p:spPr>
      </p:pic>
      <p:pic>
        <p:nvPicPr>
          <p:cNvPr id="1654" name="Google Shape;1654;p168"/>
          <p:cNvPicPr preferRelativeResize="0"/>
          <p:nvPr/>
        </p:nvPicPr>
        <p:blipFill>
          <a:blip r:embed="rId3">
            <a:alphaModFix/>
          </a:blip>
          <a:stretch>
            <a:fillRect/>
          </a:stretch>
        </p:blipFill>
        <p:spPr>
          <a:xfrm>
            <a:off x="5804720" y="2108848"/>
            <a:ext cx="282882" cy="282900"/>
          </a:xfrm>
          <a:prstGeom prst="rect">
            <a:avLst/>
          </a:prstGeom>
          <a:noFill/>
          <a:ln>
            <a:noFill/>
          </a:ln>
        </p:spPr>
      </p:pic>
      <p:pic>
        <p:nvPicPr>
          <p:cNvPr id="1655" name="Google Shape;1655;p168"/>
          <p:cNvPicPr preferRelativeResize="0"/>
          <p:nvPr/>
        </p:nvPicPr>
        <p:blipFill>
          <a:blip r:embed="rId3">
            <a:alphaModFix/>
          </a:blip>
          <a:stretch>
            <a:fillRect/>
          </a:stretch>
        </p:blipFill>
        <p:spPr>
          <a:xfrm>
            <a:off x="2391370" y="2504798"/>
            <a:ext cx="282882" cy="282900"/>
          </a:xfrm>
          <a:prstGeom prst="rect">
            <a:avLst/>
          </a:prstGeom>
          <a:noFill/>
          <a:ln>
            <a:noFill/>
          </a:ln>
        </p:spPr>
      </p:pic>
      <p:pic>
        <p:nvPicPr>
          <p:cNvPr id="1656" name="Google Shape;1656;p168"/>
          <p:cNvPicPr preferRelativeResize="0"/>
          <p:nvPr/>
        </p:nvPicPr>
        <p:blipFill>
          <a:blip r:embed="rId3">
            <a:alphaModFix/>
          </a:blip>
          <a:stretch>
            <a:fillRect/>
          </a:stretch>
        </p:blipFill>
        <p:spPr>
          <a:xfrm>
            <a:off x="3228420" y="2504798"/>
            <a:ext cx="282882" cy="282900"/>
          </a:xfrm>
          <a:prstGeom prst="rect">
            <a:avLst/>
          </a:prstGeom>
          <a:noFill/>
          <a:ln>
            <a:noFill/>
          </a:ln>
        </p:spPr>
      </p:pic>
      <p:pic>
        <p:nvPicPr>
          <p:cNvPr id="1657" name="Google Shape;1657;p168"/>
          <p:cNvPicPr preferRelativeResize="0"/>
          <p:nvPr/>
        </p:nvPicPr>
        <p:blipFill>
          <a:blip r:embed="rId3">
            <a:alphaModFix/>
          </a:blip>
          <a:stretch>
            <a:fillRect/>
          </a:stretch>
        </p:blipFill>
        <p:spPr>
          <a:xfrm>
            <a:off x="2391370" y="3713798"/>
            <a:ext cx="282882" cy="282900"/>
          </a:xfrm>
          <a:prstGeom prst="rect">
            <a:avLst/>
          </a:prstGeom>
          <a:noFill/>
          <a:ln>
            <a:noFill/>
          </a:ln>
        </p:spPr>
      </p:pic>
      <p:pic>
        <p:nvPicPr>
          <p:cNvPr id="1658" name="Google Shape;1658;p168"/>
          <p:cNvPicPr preferRelativeResize="0"/>
          <p:nvPr/>
        </p:nvPicPr>
        <p:blipFill>
          <a:blip r:embed="rId3">
            <a:alphaModFix/>
          </a:blip>
          <a:stretch>
            <a:fillRect/>
          </a:stretch>
        </p:blipFill>
        <p:spPr>
          <a:xfrm>
            <a:off x="4967695" y="3713798"/>
            <a:ext cx="282882" cy="282900"/>
          </a:xfrm>
          <a:prstGeom prst="rect">
            <a:avLst/>
          </a:prstGeom>
          <a:noFill/>
          <a:ln>
            <a:noFill/>
          </a:ln>
        </p:spPr>
      </p:pic>
      <p:pic>
        <p:nvPicPr>
          <p:cNvPr id="1659" name="Google Shape;1659;p168"/>
          <p:cNvPicPr preferRelativeResize="0"/>
          <p:nvPr/>
        </p:nvPicPr>
        <p:blipFill>
          <a:blip r:embed="rId3">
            <a:alphaModFix/>
          </a:blip>
          <a:stretch>
            <a:fillRect/>
          </a:stretch>
        </p:blipFill>
        <p:spPr>
          <a:xfrm>
            <a:off x="5804733" y="3713798"/>
            <a:ext cx="282882" cy="282900"/>
          </a:xfrm>
          <a:prstGeom prst="rect">
            <a:avLst/>
          </a:prstGeom>
          <a:noFill/>
          <a:ln>
            <a:noFill/>
          </a:ln>
        </p:spPr>
      </p:pic>
      <p:pic>
        <p:nvPicPr>
          <p:cNvPr id="1660" name="Google Shape;1660;p168"/>
          <p:cNvPicPr preferRelativeResize="0"/>
          <p:nvPr/>
        </p:nvPicPr>
        <p:blipFill>
          <a:blip r:embed="rId3">
            <a:alphaModFix/>
          </a:blip>
          <a:stretch>
            <a:fillRect/>
          </a:stretch>
        </p:blipFill>
        <p:spPr>
          <a:xfrm>
            <a:off x="6641770" y="3713798"/>
            <a:ext cx="282882" cy="282900"/>
          </a:xfrm>
          <a:prstGeom prst="rect">
            <a:avLst/>
          </a:prstGeom>
          <a:noFill/>
          <a:ln>
            <a:noFill/>
          </a:ln>
        </p:spPr>
      </p:pic>
      <p:pic>
        <p:nvPicPr>
          <p:cNvPr id="1661" name="Google Shape;1661;p168"/>
          <p:cNvPicPr preferRelativeResize="0"/>
          <p:nvPr/>
        </p:nvPicPr>
        <p:blipFill>
          <a:blip r:embed="rId3">
            <a:alphaModFix/>
          </a:blip>
          <a:stretch>
            <a:fillRect/>
          </a:stretch>
        </p:blipFill>
        <p:spPr>
          <a:xfrm>
            <a:off x="6641745" y="2108848"/>
            <a:ext cx="282882" cy="282900"/>
          </a:xfrm>
          <a:prstGeom prst="rect">
            <a:avLst/>
          </a:prstGeom>
          <a:noFill/>
          <a:ln>
            <a:noFill/>
          </a:ln>
        </p:spPr>
      </p:pic>
      <p:pic>
        <p:nvPicPr>
          <p:cNvPr id="1662" name="Google Shape;1662;p168"/>
          <p:cNvPicPr preferRelativeResize="0"/>
          <p:nvPr/>
        </p:nvPicPr>
        <p:blipFill>
          <a:blip r:embed="rId3">
            <a:alphaModFix/>
          </a:blip>
          <a:stretch>
            <a:fillRect/>
          </a:stretch>
        </p:blipFill>
        <p:spPr>
          <a:xfrm>
            <a:off x="2391370" y="4141173"/>
            <a:ext cx="282882" cy="282900"/>
          </a:xfrm>
          <a:prstGeom prst="rect">
            <a:avLst/>
          </a:prstGeom>
          <a:noFill/>
          <a:ln>
            <a:noFill/>
          </a:ln>
        </p:spPr>
      </p:pic>
      <p:pic>
        <p:nvPicPr>
          <p:cNvPr id="1663" name="Google Shape;1663;p168"/>
          <p:cNvPicPr preferRelativeResize="0"/>
          <p:nvPr/>
        </p:nvPicPr>
        <p:blipFill>
          <a:blip r:embed="rId4">
            <a:alphaModFix/>
          </a:blip>
          <a:stretch>
            <a:fillRect/>
          </a:stretch>
        </p:blipFill>
        <p:spPr>
          <a:xfrm>
            <a:off x="7411349" y="2504801"/>
            <a:ext cx="282875" cy="282893"/>
          </a:xfrm>
          <a:prstGeom prst="rect">
            <a:avLst/>
          </a:prstGeom>
          <a:noFill/>
          <a:ln>
            <a:noFill/>
          </a:ln>
        </p:spPr>
      </p:pic>
      <p:pic>
        <p:nvPicPr>
          <p:cNvPr id="1664" name="Google Shape;1664;p168"/>
          <p:cNvPicPr preferRelativeResize="0"/>
          <p:nvPr/>
        </p:nvPicPr>
        <p:blipFill>
          <a:blip r:embed="rId4">
            <a:alphaModFix/>
          </a:blip>
          <a:stretch>
            <a:fillRect/>
          </a:stretch>
        </p:blipFill>
        <p:spPr>
          <a:xfrm>
            <a:off x="7411349" y="3736451"/>
            <a:ext cx="282875" cy="282893"/>
          </a:xfrm>
          <a:prstGeom prst="rect">
            <a:avLst/>
          </a:prstGeom>
          <a:noFill/>
          <a:ln>
            <a:noFill/>
          </a:ln>
        </p:spPr>
      </p:pic>
      <p:pic>
        <p:nvPicPr>
          <p:cNvPr id="1665" name="Google Shape;1665;p168"/>
          <p:cNvPicPr preferRelativeResize="0"/>
          <p:nvPr/>
        </p:nvPicPr>
        <p:blipFill>
          <a:blip r:embed="rId3">
            <a:alphaModFix/>
          </a:blip>
          <a:stretch>
            <a:fillRect/>
          </a:stretch>
        </p:blipFill>
        <p:spPr>
          <a:xfrm>
            <a:off x="5804745" y="4141173"/>
            <a:ext cx="282882" cy="282900"/>
          </a:xfrm>
          <a:prstGeom prst="rect">
            <a:avLst/>
          </a:prstGeom>
          <a:noFill/>
          <a:ln>
            <a:noFill/>
          </a:ln>
        </p:spPr>
      </p:pic>
      <p:pic>
        <p:nvPicPr>
          <p:cNvPr id="1666" name="Google Shape;1666;p168"/>
          <p:cNvPicPr preferRelativeResize="0"/>
          <p:nvPr/>
        </p:nvPicPr>
        <p:blipFill>
          <a:blip r:embed="rId3">
            <a:alphaModFix/>
          </a:blip>
          <a:stretch>
            <a:fillRect/>
          </a:stretch>
        </p:blipFill>
        <p:spPr>
          <a:xfrm>
            <a:off x="6641820" y="4141173"/>
            <a:ext cx="282882" cy="282900"/>
          </a:xfrm>
          <a:prstGeom prst="rect">
            <a:avLst/>
          </a:prstGeom>
          <a:noFill/>
          <a:ln>
            <a:noFill/>
          </a:ln>
        </p:spPr>
      </p:pic>
      <p:pic>
        <p:nvPicPr>
          <p:cNvPr id="1667" name="Google Shape;1667;p168"/>
          <p:cNvPicPr preferRelativeResize="0"/>
          <p:nvPr/>
        </p:nvPicPr>
        <p:blipFill>
          <a:blip r:embed="rId3">
            <a:alphaModFix/>
          </a:blip>
          <a:stretch>
            <a:fillRect/>
          </a:stretch>
        </p:blipFill>
        <p:spPr>
          <a:xfrm>
            <a:off x="2391345" y="4582948"/>
            <a:ext cx="282882" cy="282900"/>
          </a:xfrm>
          <a:prstGeom prst="rect">
            <a:avLst/>
          </a:prstGeom>
          <a:noFill/>
          <a:ln>
            <a:noFill/>
          </a:ln>
        </p:spPr>
      </p:pic>
      <p:pic>
        <p:nvPicPr>
          <p:cNvPr id="1668" name="Google Shape;1668;p168"/>
          <p:cNvPicPr preferRelativeResize="0"/>
          <p:nvPr/>
        </p:nvPicPr>
        <p:blipFill>
          <a:blip r:embed="rId4">
            <a:alphaModFix/>
          </a:blip>
          <a:stretch>
            <a:fillRect/>
          </a:stretch>
        </p:blipFill>
        <p:spPr>
          <a:xfrm>
            <a:off x="3244699" y="4141176"/>
            <a:ext cx="282875" cy="282893"/>
          </a:xfrm>
          <a:prstGeom prst="rect">
            <a:avLst/>
          </a:prstGeom>
          <a:noFill/>
          <a:ln>
            <a:noFill/>
          </a:ln>
        </p:spPr>
      </p:pic>
      <p:pic>
        <p:nvPicPr>
          <p:cNvPr id="1669" name="Google Shape;1669;p168"/>
          <p:cNvPicPr preferRelativeResize="0"/>
          <p:nvPr/>
        </p:nvPicPr>
        <p:blipFill>
          <a:blip r:embed="rId4">
            <a:alphaModFix/>
          </a:blip>
          <a:stretch>
            <a:fillRect/>
          </a:stretch>
        </p:blipFill>
        <p:spPr>
          <a:xfrm>
            <a:off x="4967686" y="4141176"/>
            <a:ext cx="282875" cy="282893"/>
          </a:xfrm>
          <a:prstGeom prst="rect">
            <a:avLst/>
          </a:prstGeom>
          <a:noFill/>
          <a:ln>
            <a:noFill/>
          </a:ln>
        </p:spPr>
      </p:pic>
      <p:pic>
        <p:nvPicPr>
          <p:cNvPr id="1670" name="Google Shape;1670;p168"/>
          <p:cNvPicPr preferRelativeResize="0"/>
          <p:nvPr/>
        </p:nvPicPr>
        <p:blipFill>
          <a:blip r:embed="rId4">
            <a:alphaModFix/>
          </a:blip>
          <a:stretch>
            <a:fillRect/>
          </a:stretch>
        </p:blipFill>
        <p:spPr>
          <a:xfrm>
            <a:off x="7411349" y="4141176"/>
            <a:ext cx="282875" cy="282893"/>
          </a:xfrm>
          <a:prstGeom prst="rect">
            <a:avLst/>
          </a:prstGeom>
          <a:noFill/>
          <a:ln>
            <a:noFill/>
          </a:ln>
        </p:spPr>
      </p:pic>
      <p:pic>
        <p:nvPicPr>
          <p:cNvPr id="1671" name="Google Shape;1671;p168"/>
          <p:cNvPicPr preferRelativeResize="0"/>
          <p:nvPr/>
        </p:nvPicPr>
        <p:blipFill>
          <a:blip r:embed="rId4">
            <a:alphaModFix/>
          </a:blip>
          <a:stretch>
            <a:fillRect/>
          </a:stretch>
        </p:blipFill>
        <p:spPr>
          <a:xfrm>
            <a:off x="4098061" y="4582951"/>
            <a:ext cx="282875" cy="282893"/>
          </a:xfrm>
          <a:prstGeom prst="rect">
            <a:avLst/>
          </a:prstGeom>
          <a:noFill/>
          <a:ln>
            <a:noFill/>
          </a:ln>
        </p:spPr>
      </p:pic>
      <p:pic>
        <p:nvPicPr>
          <p:cNvPr id="1672" name="Google Shape;1672;p168"/>
          <p:cNvPicPr preferRelativeResize="0"/>
          <p:nvPr/>
        </p:nvPicPr>
        <p:blipFill>
          <a:blip r:embed="rId4">
            <a:alphaModFix/>
          </a:blip>
          <a:stretch>
            <a:fillRect/>
          </a:stretch>
        </p:blipFill>
        <p:spPr>
          <a:xfrm>
            <a:off x="4967699" y="4582951"/>
            <a:ext cx="282875" cy="282893"/>
          </a:xfrm>
          <a:prstGeom prst="rect">
            <a:avLst/>
          </a:prstGeom>
          <a:noFill/>
          <a:ln>
            <a:noFill/>
          </a:ln>
        </p:spPr>
      </p:pic>
      <p:pic>
        <p:nvPicPr>
          <p:cNvPr id="1673" name="Google Shape;1673;p168"/>
          <p:cNvPicPr preferRelativeResize="0"/>
          <p:nvPr/>
        </p:nvPicPr>
        <p:blipFill>
          <a:blip r:embed="rId4">
            <a:alphaModFix/>
          </a:blip>
          <a:stretch>
            <a:fillRect/>
          </a:stretch>
        </p:blipFill>
        <p:spPr>
          <a:xfrm>
            <a:off x="5804761" y="4582951"/>
            <a:ext cx="282875" cy="282893"/>
          </a:xfrm>
          <a:prstGeom prst="rect">
            <a:avLst/>
          </a:prstGeom>
          <a:noFill/>
          <a:ln>
            <a:noFill/>
          </a:ln>
        </p:spPr>
      </p:pic>
      <p:pic>
        <p:nvPicPr>
          <p:cNvPr id="1674" name="Google Shape;1674;p168"/>
          <p:cNvPicPr preferRelativeResize="0"/>
          <p:nvPr/>
        </p:nvPicPr>
        <p:blipFill>
          <a:blip r:embed="rId4">
            <a:alphaModFix/>
          </a:blip>
          <a:stretch>
            <a:fillRect/>
          </a:stretch>
        </p:blipFill>
        <p:spPr>
          <a:xfrm>
            <a:off x="6641811" y="4582951"/>
            <a:ext cx="282875" cy="282893"/>
          </a:xfrm>
          <a:prstGeom prst="rect">
            <a:avLst/>
          </a:prstGeom>
          <a:noFill/>
          <a:ln>
            <a:noFill/>
          </a:ln>
        </p:spPr>
      </p:pic>
      <p:pic>
        <p:nvPicPr>
          <p:cNvPr id="1675" name="Google Shape;1675;p168"/>
          <p:cNvPicPr preferRelativeResize="0"/>
          <p:nvPr/>
        </p:nvPicPr>
        <p:blipFill>
          <a:blip r:embed="rId4">
            <a:alphaModFix/>
          </a:blip>
          <a:stretch>
            <a:fillRect/>
          </a:stretch>
        </p:blipFill>
        <p:spPr>
          <a:xfrm>
            <a:off x="7411349" y="4582951"/>
            <a:ext cx="282875" cy="282893"/>
          </a:xfrm>
          <a:prstGeom prst="rect">
            <a:avLst/>
          </a:prstGeom>
          <a:noFill/>
          <a:ln>
            <a:noFill/>
          </a:ln>
        </p:spPr>
      </p:pic>
      <p:pic>
        <p:nvPicPr>
          <p:cNvPr id="1676" name="Google Shape;1676;p168"/>
          <p:cNvPicPr preferRelativeResize="0"/>
          <p:nvPr/>
        </p:nvPicPr>
        <p:blipFill>
          <a:blip r:embed="rId4">
            <a:alphaModFix/>
          </a:blip>
          <a:stretch>
            <a:fillRect/>
          </a:stretch>
        </p:blipFill>
        <p:spPr>
          <a:xfrm>
            <a:off x="3244711" y="3713801"/>
            <a:ext cx="282875" cy="282893"/>
          </a:xfrm>
          <a:prstGeom prst="rect">
            <a:avLst/>
          </a:prstGeom>
          <a:noFill/>
          <a:ln>
            <a:noFill/>
          </a:ln>
        </p:spPr>
      </p:pic>
      <p:pic>
        <p:nvPicPr>
          <p:cNvPr id="1677" name="Google Shape;1677;p168"/>
          <p:cNvPicPr preferRelativeResize="0"/>
          <p:nvPr/>
        </p:nvPicPr>
        <p:blipFill>
          <a:blip r:embed="rId3">
            <a:alphaModFix/>
          </a:blip>
          <a:stretch>
            <a:fillRect/>
          </a:stretch>
        </p:blipFill>
        <p:spPr>
          <a:xfrm>
            <a:off x="4967695" y="2504811"/>
            <a:ext cx="282882" cy="282900"/>
          </a:xfrm>
          <a:prstGeom prst="rect">
            <a:avLst/>
          </a:prstGeom>
          <a:noFill/>
          <a:ln>
            <a:noFill/>
          </a:ln>
        </p:spPr>
      </p:pic>
      <p:pic>
        <p:nvPicPr>
          <p:cNvPr id="1678" name="Google Shape;1678;p168"/>
          <p:cNvPicPr preferRelativeResize="0"/>
          <p:nvPr/>
        </p:nvPicPr>
        <p:blipFill>
          <a:blip r:embed="rId3">
            <a:alphaModFix/>
          </a:blip>
          <a:stretch>
            <a:fillRect/>
          </a:stretch>
        </p:blipFill>
        <p:spPr>
          <a:xfrm>
            <a:off x="5804720" y="2504811"/>
            <a:ext cx="282882" cy="282900"/>
          </a:xfrm>
          <a:prstGeom prst="rect">
            <a:avLst/>
          </a:prstGeom>
          <a:noFill/>
          <a:ln>
            <a:noFill/>
          </a:ln>
        </p:spPr>
      </p:pic>
      <p:pic>
        <p:nvPicPr>
          <p:cNvPr id="1679" name="Google Shape;1679;p168"/>
          <p:cNvPicPr preferRelativeResize="0"/>
          <p:nvPr/>
        </p:nvPicPr>
        <p:blipFill>
          <a:blip r:embed="rId3">
            <a:alphaModFix/>
          </a:blip>
          <a:stretch>
            <a:fillRect/>
          </a:stretch>
        </p:blipFill>
        <p:spPr>
          <a:xfrm>
            <a:off x="6641745" y="2504811"/>
            <a:ext cx="282882" cy="282900"/>
          </a:xfrm>
          <a:prstGeom prst="rect">
            <a:avLst/>
          </a:prstGeom>
          <a:noFill/>
          <a:ln>
            <a:noFill/>
          </a:ln>
        </p:spPr>
      </p:pic>
      <p:pic>
        <p:nvPicPr>
          <p:cNvPr id="1680" name="Google Shape;1680;p168"/>
          <p:cNvPicPr preferRelativeResize="0"/>
          <p:nvPr/>
        </p:nvPicPr>
        <p:blipFill>
          <a:blip r:embed="rId3">
            <a:alphaModFix/>
          </a:blip>
          <a:stretch>
            <a:fillRect/>
          </a:stretch>
        </p:blipFill>
        <p:spPr>
          <a:xfrm>
            <a:off x="7411345" y="2108848"/>
            <a:ext cx="282882" cy="282900"/>
          </a:xfrm>
          <a:prstGeom prst="rect">
            <a:avLst/>
          </a:prstGeom>
          <a:noFill/>
          <a:ln>
            <a:noFill/>
          </a:ln>
        </p:spPr>
      </p:pic>
      <p:pic>
        <p:nvPicPr>
          <p:cNvPr id="1681" name="Google Shape;1681;p168"/>
          <p:cNvPicPr preferRelativeResize="0"/>
          <p:nvPr/>
        </p:nvPicPr>
        <p:blipFill>
          <a:blip r:embed="rId3">
            <a:alphaModFix/>
          </a:blip>
          <a:stretch>
            <a:fillRect/>
          </a:stretch>
        </p:blipFill>
        <p:spPr>
          <a:xfrm>
            <a:off x="4098058" y="2504811"/>
            <a:ext cx="282882" cy="282900"/>
          </a:xfrm>
          <a:prstGeom prst="rect">
            <a:avLst/>
          </a:prstGeom>
          <a:noFill/>
          <a:ln>
            <a:noFill/>
          </a:ln>
        </p:spPr>
      </p:pic>
      <p:pic>
        <p:nvPicPr>
          <p:cNvPr id="1682" name="Google Shape;1682;p168"/>
          <p:cNvPicPr preferRelativeResize="0"/>
          <p:nvPr/>
        </p:nvPicPr>
        <p:blipFill>
          <a:blip r:embed="rId3">
            <a:alphaModFix/>
          </a:blip>
          <a:stretch>
            <a:fillRect/>
          </a:stretch>
        </p:blipFill>
        <p:spPr>
          <a:xfrm>
            <a:off x="2391370" y="2911323"/>
            <a:ext cx="282882" cy="282900"/>
          </a:xfrm>
          <a:prstGeom prst="rect">
            <a:avLst/>
          </a:prstGeom>
          <a:noFill/>
          <a:ln>
            <a:noFill/>
          </a:ln>
        </p:spPr>
      </p:pic>
      <p:pic>
        <p:nvPicPr>
          <p:cNvPr id="1683" name="Google Shape;1683;p168"/>
          <p:cNvPicPr preferRelativeResize="0"/>
          <p:nvPr/>
        </p:nvPicPr>
        <p:blipFill>
          <a:blip r:embed="rId3">
            <a:alphaModFix/>
          </a:blip>
          <a:stretch>
            <a:fillRect/>
          </a:stretch>
        </p:blipFill>
        <p:spPr>
          <a:xfrm>
            <a:off x="3228420" y="2911323"/>
            <a:ext cx="282882" cy="282900"/>
          </a:xfrm>
          <a:prstGeom prst="rect">
            <a:avLst/>
          </a:prstGeom>
          <a:noFill/>
          <a:ln>
            <a:noFill/>
          </a:ln>
        </p:spPr>
      </p:pic>
      <p:pic>
        <p:nvPicPr>
          <p:cNvPr id="1684" name="Google Shape;1684;p168"/>
          <p:cNvPicPr preferRelativeResize="0"/>
          <p:nvPr/>
        </p:nvPicPr>
        <p:blipFill>
          <a:blip r:embed="rId3">
            <a:alphaModFix/>
          </a:blip>
          <a:stretch>
            <a:fillRect/>
          </a:stretch>
        </p:blipFill>
        <p:spPr>
          <a:xfrm>
            <a:off x="4967695" y="3322986"/>
            <a:ext cx="282882" cy="282900"/>
          </a:xfrm>
          <a:prstGeom prst="rect">
            <a:avLst/>
          </a:prstGeom>
          <a:noFill/>
          <a:ln>
            <a:noFill/>
          </a:ln>
        </p:spPr>
      </p:pic>
      <p:pic>
        <p:nvPicPr>
          <p:cNvPr id="1685" name="Google Shape;1685;p168"/>
          <p:cNvPicPr preferRelativeResize="0"/>
          <p:nvPr/>
        </p:nvPicPr>
        <p:blipFill>
          <a:blip r:embed="rId4">
            <a:alphaModFix/>
          </a:blip>
          <a:stretch>
            <a:fillRect/>
          </a:stretch>
        </p:blipFill>
        <p:spPr>
          <a:xfrm>
            <a:off x="3244711" y="4582951"/>
            <a:ext cx="282875" cy="282893"/>
          </a:xfrm>
          <a:prstGeom prst="rect">
            <a:avLst/>
          </a:prstGeom>
          <a:noFill/>
          <a:ln>
            <a:noFill/>
          </a:ln>
        </p:spPr>
      </p:pic>
      <p:pic>
        <p:nvPicPr>
          <p:cNvPr id="1686" name="Google Shape;1686;p168"/>
          <p:cNvPicPr preferRelativeResize="0"/>
          <p:nvPr/>
        </p:nvPicPr>
        <p:blipFill>
          <a:blip r:embed="rId4">
            <a:alphaModFix/>
          </a:blip>
          <a:stretch>
            <a:fillRect/>
          </a:stretch>
        </p:blipFill>
        <p:spPr>
          <a:xfrm>
            <a:off x="4136524" y="4141176"/>
            <a:ext cx="282875" cy="282893"/>
          </a:xfrm>
          <a:prstGeom prst="rect">
            <a:avLst/>
          </a:prstGeom>
          <a:noFill/>
          <a:ln>
            <a:noFill/>
          </a:ln>
        </p:spPr>
      </p:pic>
      <p:pic>
        <p:nvPicPr>
          <p:cNvPr id="1687" name="Google Shape;1687;p168"/>
          <p:cNvPicPr preferRelativeResize="0"/>
          <p:nvPr/>
        </p:nvPicPr>
        <p:blipFill>
          <a:blip r:embed="rId4">
            <a:alphaModFix/>
          </a:blip>
          <a:stretch>
            <a:fillRect/>
          </a:stretch>
        </p:blipFill>
        <p:spPr>
          <a:xfrm>
            <a:off x="4098049" y="3736451"/>
            <a:ext cx="282875" cy="282893"/>
          </a:xfrm>
          <a:prstGeom prst="rect">
            <a:avLst/>
          </a:prstGeom>
          <a:noFill/>
          <a:ln>
            <a:noFill/>
          </a:ln>
        </p:spPr>
      </p:pic>
      <p:pic>
        <p:nvPicPr>
          <p:cNvPr id="1688" name="Google Shape;1688;p168"/>
          <p:cNvPicPr preferRelativeResize="0"/>
          <p:nvPr/>
        </p:nvPicPr>
        <p:blipFill>
          <a:blip r:embed="rId3">
            <a:alphaModFix/>
          </a:blip>
          <a:stretch>
            <a:fillRect/>
          </a:stretch>
        </p:blipFill>
        <p:spPr>
          <a:xfrm>
            <a:off x="2391370" y="3322986"/>
            <a:ext cx="282882" cy="282900"/>
          </a:xfrm>
          <a:prstGeom prst="rect">
            <a:avLst/>
          </a:prstGeom>
          <a:noFill/>
          <a:ln>
            <a:noFill/>
          </a:ln>
        </p:spPr>
      </p:pic>
      <p:pic>
        <p:nvPicPr>
          <p:cNvPr id="1689" name="Google Shape;1689;p168"/>
          <p:cNvPicPr preferRelativeResize="0"/>
          <p:nvPr/>
        </p:nvPicPr>
        <p:blipFill>
          <a:blip r:embed="rId3">
            <a:alphaModFix/>
          </a:blip>
          <a:stretch>
            <a:fillRect/>
          </a:stretch>
        </p:blipFill>
        <p:spPr>
          <a:xfrm>
            <a:off x="4098045" y="3322986"/>
            <a:ext cx="282882" cy="282900"/>
          </a:xfrm>
          <a:prstGeom prst="rect">
            <a:avLst/>
          </a:prstGeom>
          <a:noFill/>
          <a:ln>
            <a:noFill/>
          </a:ln>
        </p:spPr>
      </p:pic>
      <p:pic>
        <p:nvPicPr>
          <p:cNvPr id="1690" name="Google Shape;1690;p168"/>
          <p:cNvPicPr preferRelativeResize="0"/>
          <p:nvPr/>
        </p:nvPicPr>
        <p:blipFill>
          <a:blip r:embed="rId4">
            <a:alphaModFix/>
          </a:blip>
          <a:stretch>
            <a:fillRect/>
          </a:stretch>
        </p:blipFill>
        <p:spPr>
          <a:xfrm>
            <a:off x="4098074" y="2922651"/>
            <a:ext cx="282875" cy="282893"/>
          </a:xfrm>
          <a:prstGeom prst="rect">
            <a:avLst/>
          </a:prstGeom>
          <a:noFill/>
          <a:ln>
            <a:noFill/>
          </a:ln>
        </p:spPr>
      </p:pic>
      <p:pic>
        <p:nvPicPr>
          <p:cNvPr id="1691" name="Google Shape;1691;p168"/>
          <p:cNvPicPr preferRelativeResize="0"/>
          <p:nvPr/>
        </p:nvPicPr>
        <p:blipFill>
          <a:blip r:embed="rId4">
            <a:alphaModFix/>
          </a:blip>
          <a:stretch>
            <a:fillRect/>
          </a:stretch>
        </p:blipFill>
        <p:spPr>
          <a:xfrm>
            <a:off x="3244724" y="3322989"/>
            <a:ext cx="282875" cy="282893"/>
          </a:xfrm>
          <a:prstGeom prst="rect">
            <a:avLst/>
          </a:prstGeom>
          <a:noFill/>
          <a:ln>
            <a:noFill/>
          </a:ln>
        </p:spPr>
      </p:pic>
      <p:pic>
        <p:nvPicPr>
          <p:cNvPr id="1692" name="Google Shape;1692;p168"/>
          <p:cNvPicPr preferRelativeResize="0"/>
          <p:nvPr/>
        </p:nvPicPr>
        <p:blipFill>
          <a:blip r:embed="rId4">
            <a:alphaModFix/>
          </a:blip>
          <a:stretch>
            <a:fillRect/>
          </a:stretch>
        </p:blipFill>
        <p:spPr>
          <a:xfrm>
            <a:off x="7411349" y="2922651"/>
            <a:ext cx="282875" cy="282893"/>
          </a:xfrm>
          <a:prstGeom prst="rect">
            <a:avLst/>
          </a:prstGeom>
          <a:noFill/>
          <a:ln>
            <a:noFill/>
          </a:ln>
        </p:spPr>
      </p:pic>
      <p:pic>
        <p:nvPicPr>
          <p:cNvPr id="1693" name="Google Shape;1693;p168"/>
          <p:cNvPicPr preferRelativeResize="0"/>
          <p:nvPr/>
        </p:nvPicPr>
        <p:blipFill>
          <a:blip r:embed="rId4">
            <a:alphaModFix/>
          </a:blip>
          <a:stretch>
            <a:fillRect/>
          </a:stretch>
        </p:blipFill>
        <p:spPr>
          <a:xfrm>
            <a:off x="7411349" y="3329551"/>
            <a:ext cx="282875" cy="282893"/>
          </a:xfrm>
          <a:prstGeom prst="rect">
            <a:avLst/>
          </a:prstGeom>
          <a:noFill/>
          <a:ln>
            <a:noFill/>
          </a:ln>
        </p:spPr>
      </p:pic>
      <p:pic>
        <p:nvPicPr>
          <p:cNvPr id="1694" name="Google Shape;1694;p168"/>
          <p:cNvPicPr preferRelativeResize="0"/>
          <p:nvPr/>
        </p:nvPicPr>
        <p:blipFill>
          <a:blip r:embed="rId3">
            <a:alphaModFix/>
          </a:blip>
          <a:stretch>
            <a:fillRect/>
          </a:stretch>
        </p:blipFill>
        <p:spPr>
          <a:xfrm>
            <a:off x="4967720" y="2913898"/>
            <a:ext cx="282882" cy="282900"/>
          </a:xfrm>
          <a:prstGeom prst="rect">
            <a:avLst/>
          </a:prstGeom>
          <a:noFill/>
          <a:ln>
            <a:noFill/>
          </a:ln>
        </p:spPr>
      </p:pic>
      <p:pic>
        <p:nvPicPr>
          <p:cNvPr id="1695" name="Google Shape;1695;p168"/>
          <p:cNvPicPr preferRelativeResize="0"/>
          <p:nvPr/>
        </p:nvPicPr>
        <p:blipFill>
          <a:blip r:embed="rId3">
            <a:alphaModFix/>
          </a:blip>
          <a:stretch>
            <a:fillRect/>
          </a:stretch>
        </p:blipFill>
        <p:spPr>
          <a:xfrm>
            <a:off x="5804770" y="2911336"/>
            <a:ext cx="282882" cy="282900"/>
          </a:xfrm>
          <a:prstGeom prst="rect">
            <a:avLst/>
          </a:prstGeom>
          <a:noFill/>
          <a:ln>
            <a:noFill/>
          </a:ln>
        </p:spPr>
      </p:pic>
      <p:pic>
        <p:nvPicPr>
          <p:cNvPr id="1696" name="Google Shape;1696;p168"/>
          <p:cNvPicPr preferRelativeResize="0"/>
          <p:nvPr/>
        </p:nvPicPr>
        <p:blipFill>
          <a:blip r:embed="rId3">
            <a:alphaModFix/>
          </a:blip>
          <a:stretch>
            <a:fillRect/>
          </a:stretch>
        </p:blipFill>
        <p:spPr>
          <a:xfrm>
            <a:off x="5804720" y="3312573"/>
            <a:ext cx="282882" cy="282900"/>
          </a:xfrm>
          <a:prstGeom prst="rect">
            <a:avLst/>
          </a:prstGeom>
          <a:noFill/>
          <a:ln>
            <a:noFill/>
          </a:ln>
        </p:spPr>
      </p:pic>
      <p:pic>
        <p:nvPicPr>
          <p:cNvPr id="1697" name="Google Shape;1697;p168"/>
          <p:cNvPicPr preferRelativeResize="0"/>
          <p:nvPr/>
        </p:nvPicPr>
        <p:blipFill>
          <a:blip r:embed="rId3">
            <a:alphaModFix/>
          </a:blip>
          <a:stretch>
            <a:fillRect/>
          </a:stretch>
        </p:blipFill>
        <p:spPr>
          <a:xfrm>
            <a:off x="6641820" y="2911336"/>
            <a:ext cx="282882" cy="282900"/>
          </a:xfrm>
          <a:prstGeom prst="rect">
            <a:avLst/>
          </a:prstGeom>
          <a:noFill/>
          <a:ln>
            <a:noFill/>
          </a:ln>
        </p:spPr>
      </p:pic>
      <p:pic>
        <p:nvPicPr>
          <p:cNvPr id="1698" name="Google Shape;1698;p168"/>
          <p:cNvPicPr preferRelativeResize="0"/>
          <p:nvPr/>
        </p:nvPicPr>
        <p:blipFill>
          <a:blip r:embed="rId3">
            <a:alphaModFix/>
          </a:blip>
          <a:stretch>
            <a:fillRect/>
          </a:stretch>
        </p:blipFill>
        <p:spPr>
          <a:xfrm>
            <a:off x="6641745" y="3312573"/>
            <a:ext cx="282882" cy="28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69"/>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Classification of Data</a:t>
            </a:r>
            <a:endParaRPr b="1" sz="3600">
              <a:latin typeface="DM Sans"/>
              <a:ea typeface="DM Sans"/>
              <a:cs typeface="DM Sans"/>
              <a:sym typeface="DM Sans"/>
            </a:endParaRPr>
          </a:p>
        </p:txBody>
      </p:sp>
      <p:sp>
        <p:nvSpPr>
          <p:cNvPr id="1704" name="Google Shape;1704;p16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05" name="Google Shape;1705;p169"/>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Logical classification of data/information</a:t>
            </a:r>
            <a:endParaRPr sz="1800">
              <a:solidFill>
                <a:srgbClr val="222222"/>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7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1" name="Google Shape;1711;p170"/>
          <p:cNvSpPr txBox="1"/>
          <p:nvPr>
            <p:ph type="title"/>
          </p:nvPr>
        </p:nvSpPr>
        <p:spPr>
          <a:xfrm>
            <a:off x="329153" y="342900"/>
            <a:ext cx="60105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Classification of Data</a:t>
            </a:r>
            <a:endParaRPr/>
          </a:p>
        </p:txBody>
      </p:sp>
      <p:sp>
        <p:nvSpPr>
          <p:cNvPr id="1712" name="Google Shape;1712;p170"/>
          <p:cNvSpPr txBox="1"/>
          <p:nvPr>
            <p:ph idx="1" type="subTitle"/>
          </p:nvPr>
        </p:nvSpPr>
        <p:spPr>
          <a:xfrm>
            <a:off x="329153" y="944569"/>
            <a:ext cx="54723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Based on sensitivity</a:t>
            </a:r>
            <a:endParaRPr/>
          </a:p>
        </p:txBody>
      </p:sp>
      <p:sp>
        <p:nvSpPr>
          <p:cNvPr id="1713" name="Google Shape;1713;p170"/>
          <p:cNvSpPr txBox="1"/>
          <p:nvPr>
            <p:ph idx="2" type="subTitle"/>
          </p:nvPr>
        </p:nvSpPr>
        <p:spPr>
          <a:xfrm>
            <a:off x="490382"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100">
                <a:solidFill>
                  <a:schemeClr val="dk1"/>
                </a:solidFill>
              </a:rPr>
              <a:t>This category includes passwords and private keys used to access/connect to a database or technology.</a:t>
            </a:r>
            <a:br>
              <a:rPr lang="en" sz="1100">
                <a:solidFill>
                  <a:schemeClr val="dk1"/>
                </a:solidFill>
              </a:rPr>
            </a:br>
            <a:endParaRPr sz="1100"/>
          </a:p>
        </p:txBody>
      </p:sp>
      <p:sp>
        <p:nvSpPr>
          <p:cNvPr id="1714" name="Google Shape;1714;p170"/>
          <p:cNvSpPr txBox="1"/>
          <p:nvPr>
            <p:ph idx="3" type="subTitle"/>
          </p:nvPr>
        </p:nvSpPr>
        <p:spPr>
          <a:xfrm>
            <a:off x="490382" y="2676159"/>
            <a:ext cx="17361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Secret</a:t>
            </a:r>
            <a:endParaRPr/>
          </a:p>
        </p:txBody>
      </p:sp>
      <p:sp>
        <p:nvSpPr>
          <p:cNvPr id="1715" name="Google Shape;1715;p170"/>
          <p:cNvSpPr txBox="1"/>
          <p:nvPr>
            <p:ph idx="4" type="subTitle"/>
          </p:nvPr>
        </p:nvSpPr>
        <p:spPr>
          <a:xfrm>
            <a:off x="2632729"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100">
                <a:solidFill>
                  <a:schemeClr val="dk1"/>
                </a:solidFill>
              </a:rPr>
              <a:t>This category includes user data (</a:t>
            </a:r>
            <a:r>
              <a:rPr lang="en" sz="1100">
                <a:solidFill>
                  <a:schemeClr val="dk1"/>
                </a:solidFill>
              </a:rPr>
              <a:t>e.g. </a:t>
            </a:r>
            <a:r>
              <a:rPr lang="en" sz="1100">
                <a:solidFill>
                  <a:schemeClr val="dk1"/>
                </a:solidFill>
              </a:rPr>
              <a:t>key values) exposed in error messages, and files such as transaction files, diff files, intermediate files</a:t>
            </a:r>
            <a:endParaRPr sz="1100">
              <a:solidFill>
                <a:srgbClr val="000000"/>
              </a:solidFill>
            </a:endParaRPr>
          </a:p>
        </p:txBody>
      </p:sp>
      <p:sp>
        <p:nvSpPr>
          <p:cNvPr id="1716" name="Google Shape;1716;p170"/>
          <p:cNvSpPr txBox="1"/>
          <p:nvPr>
            <p:ph idx="5" type="subTitle"/>
          </p:nvPr>
        </p:nvSpPr>
        <p:spPr>
          <a:xfrm>
            <a:off x="2632729" y="2676159"/>
            <a:ext cx="17361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Confidential</a:t>
            </a:r>
            <a:endParaRPr/>
          </a:p>
        </p:txBody>
      </p:sp>
      <p:sp>
        <p:nvSpPr>
          <p:cNvPr id="1717" name="Google Shape;1717;p170"/>
          <p:cNvSpPr txBox="1"/>
          <p:nvPr>
            <p:ph idx="6" type="subTitle"/>
          </p:nvPr>
        </p:nvSpPr>
        <p:spPr>
          <a:xfrm>
            <a:off x="4764590"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100">
                <a:solidFill>
                  <a:schemeClr val="dk1"/>
                </a:solidFill>
              </a:rPr>
              <a:t>This includes column names, timestamps, change metadata, replication statistics, hostnames, fingerprints, and license hashes.</a:t>
            </a:r>
            <a:endParaRPr sz="1100"/>
          </a:p>
        </p:txBody>
      </p:sp>
      <p:sp>
        <p:nvSpPr>
          <p:cNvPr id="1718" name="Google Shape;1718;p170"/>
          <p:cNvSpPr txBox="1"/>
          <p:nvPr>
            <p:ph idx="7" type="subTitle"/>
          </p:nvPr>
        </p:nvSpPr>
        <p:spPr>
          <a:xfrm>
            <a:off x="4764590" y="2676159"/>
            <a:ext cx="17361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Unclassified</a:t>
            </a:r>
            <a:endParaRPr/>
          </a:p>
        </p:txBody>
      </p:sp>
      <p:sp>
        <p:nvSpPr>
          <p:cNvPr id="1719" name="Google Shape;1719;p170"/>
          <p:cNvSpPr txBox="1"/>
          <p:nvPr>
            <p:ph idx="8" type="subTitle"/>
          </p:nvPr>
        </p:nvSpPr>
        <p:spPr>
          <a:xfrm>
            <a:off x="6914590"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100">
                <a:solidFill>
                  <a:schemeClr val="dk1"/>
                </a:solidFill>
              </a:rPr>
              <a:t>Data available to the public. This category includes </a:t>
            </a:r>
            <a:r>
              <a:rPr b="1" lang="en" sz="1100">
                <a:solidFill>
                  <a:schemeClr val="dk1"/>
                </a:solidFill>
              </a:rPr>
              <a:t>Fivetran HVR</a:t>
            </a:r>
            <a:r>
              <a:rPr lang="en" sz="1100">
                <a:solidFill>
                  <a:schemeClr val="dk1"/>
                </a:solidFill>
              </a:rPr>
              <a:t> distribution binaries and product documentation.</a:t>
            </a:r>
            <a:endParaRPr sz="1100">
              <a:solidFill>
                <a:srgbClr val="000000"/>
              </a:solidFill>
            </a:endParaRPr>
          </a:p>
        </p:txBody>
      </p:sp>
      <p:sp>
        <p:nvSpPr>
          <p:cNvPr id="1720" name="Google Shape;1720;p170"/>
          <p:cNvSpPr txBox="1"/>
          <p:nvPr>
            <p:ph idx="9" type="subTitle"/>
          </p:nvPr>
        </p:nvSpPr>
        <p:spPr>
          <a:xfrm>
            <a:off x="6914590" y="2676159"/>
            <a:ext cx="17361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Public</a:t>
            </a:r>
            <a:endParaRPr/>
          </a:p>
        </p:txBody>
      </p:sp>
      <p:pic>
        <p:nvPicPr>
          <p:cNvPr id="1721" name="Google Shape;1721;p170"/>
          <p:cNvPicPr preferRelativeResize="0"/>
          <p:nvPr/>
        </p:nvPicPr>
        <p:blipFill>
          <a:blip r:embed="rId3">
            <a:alphaModFix/>
          </a:blip>
          <a:stretch>
            <a:fillRect/>
          </a:stretch>
        </p:blipFill>
        <p:spPr>
          <a:xfrm>
            <a:off x="3265460" y="1850691"/>
            <a:ext cx="491667" cy="491667"/>
          </a:xfrm>
          <a:prstGeom prst="rect">
            <a:avLst/>
          </a:prstGeom>
          <a:noFill/>
          <a:ln>
            <a:noFill/>
          </a:ln>
        </p:spPr>
      </p:pic>
      <p:pic>
        <p:nvPicPr>
          <p:cNvPr id="1722" name="Google Shape;1722;p170"/>
          <p:cNvPicPr preferRelativeResize="0"/>
          <p:nvPr/>
        </p:nvPicPr>
        <p:blipFill>
          <a:blip r:embed="rId3">
            <a:alphaModFix/>
          </a:blip>
          <a:stretch>
            <a:fillRect/>
          </a:stretch>
        </p:blipFill>
        <p:spPr>
          <a:xfrm>
            <a:off x="5386875" y="1850691"/>
            <a:ext cx="491667" cy="491667"/>
          </a:xfrm>
          <a:prstGeom prst="rect">
            <a:avLst/>
          </a:prstGeom>
          <a:noFill/>
          <a:ln>
            <a:noFill/>
          </a:ln>
        </p:spPr>
      </p:pic>
      <p:pic>
        <p:nvPicPr>
          <p:cNvPr id="1723" name="Google Shape;1723;p170"/>
          <p:cNvPicPr preferRelativeResize="0"/>
          <p:nvPr/>
        </p:nvPicPr>
        <p:blipFill>
          <a:blip r:embed="rId4">
            <a:alphaModFix/>
          </a:blip>
          <a:stretch>
            <a:fillRect/>
          </a:stretch>
        </p:blipFill>
        <p:spPr>
          <a:xfrm>
            <a:off x="1108575" y="1850650"/>
            <a:ext cx="491674" cy="491646"/>
          </a:xfrm>
          <a:prstGeom prst="rect">
            <a:avLst/>
          </a:prstGeom>
          <a:noFill/>
          <a:ln>
            <a:noFill/>
          </a:ln>
        </p:spPr>
      </p:pic>
      <p:pic>
        <p:nvPicPr>
          <p:cNvPr id="1724" name="Google Shape;1724;p170"/>
          <p:cNvPicPr preferRelativeResize="0"/>
          <p:nvPr/>
        </p:nvPicPr>
        <p:blipFill>
          <a:blip r:embed="rId5">
            <a:alphaModFix/>
          </a:blip>
          <a:stretch>
            <a:fillRect/>
          </a:stretch>
        </p:blipFill>
        <p:spPr>
          <a:xfrm>
            <a:off x="3265450" y="1850675"/>
            <a:ext cx="491674" cy="491674"/>
          </a:xfrm>
          <a:prstGeom prst="rect">
            <a:avLst/>
          </a:prstGeom>
          <a:noFill/>
          <a:ln>
            <a:noFill/>
          </a:ln>
        </p:spPr>
      </p:pic>
      <p:pic>
        <p:nvPicPr>
          <p:cNvPr id="1725" name="Google Shape;1725;p170"/>
          <p:cNvPicPr preferRelativeResize="0"/>
          <p:nvPr/>
        </p:nvPicPr>
        <p:blipFill>
          <a:blip r:embed="rId6">
            <a:alphaModFix/>
          </a:blip>
          <a:stretch>
            <a:fillRect/>
          </a:stretch>
        </p:blipFill>
        <p:spPr>
          <a:xfrm>
            <a:off x="5386875" y="1836175"/>
            <a:ext cx="491674" cy="491674"/>
          </a:xfrm>
          <a:prstGeom prst="rect">
            <a:avLst/>
          </a:prstGeom>
          <a:noFill/>
          <a:ln>
            <a:noFill/>
          </a:ln>
        </p:spPr>
      </p:pic>
      <p:pic>
        <p:nvPicPr>
          <p:cNvPr id="1726" name="Google Shape;1726;p170"/>
          <p:cNvPicPr preferRelativeResize="0"/>
          <p:nvPr/>
        </p:nvPicPr>
        <p:blipFill>
          <a:blip r:embed="rId7">
            <a:alphaModFix/>
          </a:blip>
          <a:stretch>
            <a:fillRect/>
          </a:stretch>
        </p:blipFill>
        <p:spPr>
          <a:xfrm>
            <a:off x="7536775" y="1850650"/>
            <a:ext cx="491674" cy="4916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71"/>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Transaction files are classified as Confidential data.</a:t>
            </a:r>
            <a:endParaRPr sz="3200"/>
          </a:p>
          <a:p>
            <a:pPr indent="0" lvl="0" marL="0" rtl="0" algn="ctr">
              <a:spcBef>
                <a:spcPts val="0"/>
              </a:spcBef>
              <a:spcAft>
                <a:spcPts val="0"/>
              </a:spcAft>
              <a:buNone/>
            </a:pPr>
            <a:r>
              <a:t/>
            </a:r>
            <a:endParaRPr sz="3500"/>
          </a:p>
          <a:p>
            <a:pPr indent="0" lvl="0" marL="0" rtl="0" algn="ctr">
              <a:spcBef>
                <a:spcPts val="0"/>
              </a:spcBef>
              <a:spcAft>
                <a:spcPts val="0"/>
              </a:spcAft>
              <a:buNone/>
            </a:pPr>
            <a:r>
              <a:rPr lang="en" sz="3500"/>
              <a:t>True.</a:t>
            </a:r>
            <a:br>
              <a:rPr lang="en" sz="3500"/>
            </a:br>
            <a:endParaRPr sz="3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72"/>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Encryption</a:t>
            </a:r>
            <a:endParaRPr b="1" sz="3600">
              <a:latin typeface="DM Sans"/>
              <a:ea typeface="DM Sans"/>
              <a:cs typeface="DM Sans"/>
              <a:sym typeface="DM Sans"/>
            </a:endParaRPr>
          </a:p>
        </p:txBody>
      </p:sp>
      <p:sp>
        <p:nvSpPr>
          <p:cNvPr id="1737" name="Google Shape;1737;p17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38" name="Google Shape;1738;p172"/>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Encryption in transit and at rest</a:t>
            </a:r>
            <a:endParaRPr sz="1800">
              <a:solidFill>
                <a:srgbClr val="222222"/>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7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44" name="Google Shape;1744;p173"/>
          <p:cNvSpPr txBox="1"/>
          <p:nvPr>
            <p:ph idx="1" type="body"/>
          </p:nvPr>
        </p:nvSpPr>
        <p:spPr>
          <a:xfrm>
            <a:off x="3511295" y="868584"/>
            <a:ext cx="22287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solidFill>
                  <a:schemeClr val="dk1"/>
                </a:solidFill>
              </a:rPr>
              <a:t>Create a cert folder under $HVR_CONFIG/etc. Place a private key (hvrhubserver.priv_key) and a public cert (hvrhubserver.pub_cert) in the new cert folder.</a:t>
            </a:r>
            <a:endParaRPr/>
          </a:p>
        </p:txBody>
      </p:sp>
      <p:sp>
        <p:nvSpPr>
          <p:cNvPr id="1745" name="Google Shape;1745;p173"/>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solidFill>
                  <a:schemeClr val="dk1"/>
                </a:solidFill>
              </a:rPr>
              <a:t>Set HTTPS port by running </a:t>
            </a:r>
            <a:r>
              <a:rPr lang="en" sz="1100">
                <a:solidFill>
                  <a:schemeClr val="dk1"/>
                </a:solidFill>
                <a:highlight>
                  <a:srgbClr val="EEEEEE"/>
                </a:highlight>
                <a:latin typeface="JetBrains Mono"/>
                <a:ea typeface="JetBrains Mono"/>
                <a:cs typeface="JetBrains Mono"/>
                <a:sym typeface="JetBrains Mono"/>
              </a:rPr>
              <a:t>hvrhubserverconfig HTTPS_Port=4341.</a:t>
            </a:r>
            <a:br>
              <a:rPr lang="en" sz="1100">
                <a:solidFill>
                  <a:schemeClr val="dk1"/>
                </a:solidFill>
              </a:rPr>
            </a:br>
            <a:r>
              <a:rPr lang="en" sz="1100">
                <a:solidFill>
                  <a:schemeClr val="dk1"/>
                </a:solidFill>
              </a:rPr>
              <a:t>Disable the HTTP port by running </a:t>
            </a:r>
            <a:r>
              <a:rPr lang="en" sz="1100">
                <a:solidFill>
                  <a:schemeClr val="dk1"/>
                </a:solidFill>
                <a:highlight>
                  <a:srgbClr val="EEEEEE"/>
                </a:highlight>
                <a:latin typeface="JetBrains Mono"/>
                <a:ea typeface="JetBrains Mono"/>
                <a:cs typeface="JetBrains Mono"/>
                <a:sym typeface="JetBrains Mono"/>
              </a:rPr>
              <a:t>hvrhubserverconfig HTTP=</a:t>
            </a:r>
            <a:r>
              <a:rPr lang="en" sz="1100">
                <a:solidFill>
                  <a:schemeClr val="dk1"/>
                </a:solidFill>
                <a:latin typeface="JetBrains Mono"/>
                <a:ea typeface="JetBrains Mono"/>
                <a:cs typeface="JetBrains Mono"/>
                <a:sym typeface="JetBrains Mono"/>
              </a:rPr>
              <a:t> </a:t>
            </a:r>
            <a:r>
              <a:rPr lang="en" sz="1100">
                <a:solidFill>
                  <a:schemeClr val="dk1"/>
                </a:solidFill>
              </a:rPr>
              <a:t>(optional)</a:t>
            </a:r>
            <a:endParaRPr>
              <a:highlight>
                <a:srgbClr val="CCCCCC"/>
              </a:highlight>
              <a:latin typeface="JetBrains Mono"/>
              <a:ea typeface="JetBrains Mono"/>
              <a:cs typeface="JetBrains Mono"/>
              <a:sym typeface="JetBrains Mono"/>
            </a:endParaRPr>
          </a:p>
        </p:txBody>
      </p:sp>
      <p:sp>
        <p:nvSpPr>
          <p:cNvPr id="1746" name="Google Shape;1746;p173"/>
          <p:cNvSpPr txBox="1"/>
          <p:nvPr>
            <p:ph idx="3" type="body"/>
          </p:nvPr>
        </p:nvSpPr>
        <p:spPr>
          <a:xfrm>
            <a:off x="3511295" y="2818739"/>
            <a:ext cx="22287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solidFill>
                  <a:schemeClr val="dk1"/>
                </a:solidFill>
              </a:rPr>
              <a:t>If the private key is protected with a password, run </a:t>
            </a:r>
            <a:r>
              <a:rPr lang="en" sz="1100">
                <a:solidFill>
                  <a:schemeClr val="dk1"/>
                </a:solidFill>
                <a:highlight>
                  <a:srgbClr val="EEEEEE"/>
                </a:highlight>
              </a:rPr>
              <a:t>hvrhubserverconfig </a:t>
            </a:r>
            <a:r>
              <a:rPr lang="en" sz="1000">
                <a:solidFill>
                  <a:schemeClr val="dk1"/>
                </a:solidFill>
                <a:highlight>
                  <a:srgbClr val="EEEEEE"/>
                </a:highlight>
                <a:latin typeface="JetBrains Mono"/>
                <a:ea typeface="JetBrains Mono"/>
                <a:cs typeface="JetBrains Mono"/>
                <a:sym typeface="JetBrains Mono"/>
              </a:rPr>
              <a:t>HTTPS_Private_Key_Password=</a:t>
            </a:r>
            <a:br>
              <a:rPr lang="en" sz="1000">
                <a:solidFill>
                  <a:schemeClr val="dk1"/>
                </a:solidFill>
                <a:highlight>
                  <a:srgbClr val="EEEEEE"/>
                </a:highlight>
                <a:latin typeface="JetBrains Mono"/>
                <a:ea typeface="JetBrains Mono"/>
                <a:cs typeface="JetBrains Mono"/>
                <a:sym typeface="JetBrains Mono"/>
              </a:rPr>
            </a:br>
            <a:r>
              <a:rPr lang="en" sz="1000">
                <a:solidFill>
                  <a:schemeClr val="dk1"/>
                </a:solidFill>
                <a:highlight>
                  <a:srgbClr val="EEEEEE"/>
                </a:highlight>
                <a:latin typeface="JetBrains Mono"/>
                <a:ea typeface="JetBrains Mono"/>
                <a:cs typeface="JetBrains Mono"/>
                <a:sym typeface="JetBrains Mono"/>
              </a:rPr>
              <a:t>@prompt</a:t>
            </a:r>
            <a:endParaRPr sz="1200">
              <a:highlight>
                <a:srgbClr val="EEEEEE"/>
              </a:highlight>
              <a:latin typeface="JetBrains Mono"/>
              <a:ea typeface="JetBrains Mono"/>
              <a:cs typeface="JetBrains Mono"/>
              <a:sym typeface="JetBrains Mono"/>
            </a:endParaRPr>
          </a:p>
        </p:txBody>
      </p:sp>
      <p:sp>
        <p:nvSpPr>
          <p:cNvPr id="1747" name="Google Shape;1747;p173"/>
          <p:cNvSpPr txBox="1"/>
          <p:nvPr>
            <p:ph idx="4" type="body"/>
          </p:nvPr>
        </p:nvSpPr>
        <p:spPr>
          <a:xfrm>
            <a:off x="6315401" y="2818739"/>
            <a:ext cx="22287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solidFill>
                  <a:schemeClr val="dk1"/>
                </a:solidFill>
              </a:rPr>
              <a:t>Restart the hvrhubserver process/service.</a:t>
            </a:r>
            <a:endParaRPr/>
          </a:p>
        </p:txBody>
      </p:sp>
      <p:sp>
        <p:nvSpPr>
          <p:cNvPr id="1748" name="Google Shape;1748;p173"/>
          <p:cNvSpPr txBox="1"/>
          <p:nvPr>
            <p:ph type="title"/>
          </p:nvPr>
        </p:nvSpPr>
        <p:spPr>
          <a:xfrm>
            <a:off x="329153" y="342900"/>
            <a:ext cx="2057100" cy="199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solidFill>
                  <a:schemeClr val="dk1"/>
                </a:solidFill>
              </a:rPr>
              <a:t>TLS 1.3 secured communication between hub and browser</a:t>
            </a:r>
            <a:endParaRPr sz="1900"/>
          </a:p>
        </p:txBody>
      </p:sp>
      <p:sp>
        <p:nvSpPr>
          <p:cNvPr id="1749" name="Google Shape;1749;p173"/>
          <p:cNvSpPr txBox="1"/>
          <p:nvPr>
            <p:ph idx="5" type="subTitle"/>
          </p:nvPr>
        </p:nvSpPr>
        <p:spPr>
          <a:xfrm>
            <a:off x="3517294" y="342900"/>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a:t>
            </a:r>
            <a:endParaRPr/>
          </a:p>
        </p:txBody>
      </p:sp>
      <p:sp>
        <p:nvSpPr>
          <p:cNvPr id="1750" name="Google Shape;1750;p173"/>
          <p:cNvSpPr txBox="1"/>
          <p:nvPr>
            <p:ph idx="6" type="subTitle"/>
          </p:nvPr>
        </p:nvSpPr>
        <p:spPr>
          <a:xfrm>
            <a:off x="6315410" y="342900"/>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a:t>
            </a:r>
            <a:endParaRPr/>
          </a:p>
        </p:txBody>
      </p:sp>
      <p:sp>
        <p:nvSpPr>
          <p:cNvPr id="1751" name="Google Shape;1751;p173"/>
          <p:cNvSpPr txBox="1"/>
          <p:nvPr>
            <p:ph idx="7" type="subTitle"/>
          </p:nvPr>
        </p:nvSpPr>
        <p:spPr>
          <a:xfrm>
            <a:off x="3517294" y="229302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a:t>
            </a:r>
            <a:endParaRPr/>
          </a:p>
        </p:txBody>
      </p:sp>
      <p:sp>
        <p:nvSpPr>
          <p:cNvPr id="1752" name="Google Shape;1752;p173"/>
          <p:cNvSpPr txBox="1"/>
          <p:nvPr>
            <p:ph idx="8" type="subTitle"/>
          </p:nvPr>
        </p:nvSpPr>
        <p:spPr>
          <a:xfrm>
            <a:off x="6315410" y="229302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4</a:t>
            </a:r>
            <a:endParaRPr/>
          </a:p>
        </p:txBody>
      </p:sp>
      <p:pic>
        <p:nvPicPr>
          <p:cNvPr id="1753" name="Google Shape;1753;p173"/>
          <p:cNvPicPr preferRelativeResize="0"/>
          <p:nvPr/>
        </p:nvPicPr>
        <p:blipFill>
          <a:blip r:embed="rId3">
            <a:alphaModFix/>
          </a:blip>
          <a:stretch>
            <a:fillRect/>
          </a:stretch>
        </p:blipFill>
        <p:spPr>
          <a:xfrm>
            <a:off x="557749" y="2188500"/>
            <a:ext cx="2333226" cy="1949600"/>
          </a:xfrm>
          <a:prstGeom prst="rect">
            <a:avLst/>
          </a:prstGeom>
          <a:noFill/>
          <a:ln>
            <a:noFill/>
          </a:ln>
          <a:effectLst>
            <a:outerShdw blurRad="57150" rotWithShape="0" algn="bl" dir="2040000" dist="7620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5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6" name="Google Shape;1466;p156"/>
          <p:cNvSpPr txBox="1"/>
          <p:nvPr>
            <p:ph idx="2" type="body"/>
          </p:nvPr>
        </p:nvSpPr>
        <p:spPr>
          <a:xfrm>
            <a:off x="5272628" y="578644"/>
            <a:ext cx="3357000" cy="3836400"/>
          </a:xfrm>
          <a:prstGeom prst="rect">
            <a:avLst/>
          </a:prstGeom>
        </p:spPr>
        <p:txBody>
          <a:bodyPr anchorCtr="0" anchor="t" bIns="34275" lIns="34275" spcFirstLastPara="1" rIns="34275" wrap="square" tIns="34275">
            <a:noAutofit/>
          </a:bodyPr>
          <a:lstStyle/>
          <a:p>
            <a:pPr indent="0" lvl="0" marL="165100" rtl="0" algn="l">
              <a:lnSpc>
                <a:spcPct val="100000"/>
              </a:lnSpc>
              <a:spcBef>
                <a:spcPts val="0"/>
              </a:spcBef>
              <a:spcAft>
                <a:spcPts val="0"/>
              </a:spcAft>
              <a:buNone/>
            </a:pPr>
            <a:r>
              <a:rPr lang="en"/>
              <a:t>User Authentication</a:t>
            </a:r>
            <a:endParaRPr/>
          </a:p>
          <a:p>
            <a:pPr indent="0" lvl="0" marL="342900" rtl="0" algn="l">
              <a:lnSpc>
                <a:spcPct val="150000"/>
              </a:lnSpc>
              <a:spcBef>
                <a:spcPts val="400"/>
              </a:spcBef>
              <a:spcAft>
                <a:spcPts val="0"/>
              </a:spcAft>
              <a:buNone/>
            </a:pPr>
            <a:r>
              <a:rPr b="0" lang="en" sz="1000"/>
              <a:t>Local Authentication</a:t>
            </a:r>
            <a:endParaRPr b="0" sz="1000"/>
          </a:p>
          <a:p>
            <a:pPr indent="0" lvl="0" marL="342900" rtl="0" algn="l">
              <a:lnSpc>
                <a:spcPct val="150000"/>
              </a:lnSpc>
              <a:spcBef>
                <a:spcPts val="400"/>
              </a:spcBef>
              <a:spcAft>
                <a:spcPts val="0"/>
              </a:spcAft>
              <a:buNone/>
            </a:pPr>
            <a:r>
              <a:rPr b="0" lang="en" sz="1000"/>
              <a:t>PAM Authentication</a:t>
            </a:r>
            <a:endParaRPr b="0" sz="1000"/>
          </a:p>
          <a:p>
            <a:pPr indent="0" lvl="0" marL="342900" rtl="0" algn="l">
              <a:lnSpc>
                <a:spcPct val="150000"/>
              </a:lnSpc>
              <a:spcBef>
                <a:spcPts val="400"/>
              </a:spcBef>
              <a:spcAft>
                <a:spcPts val="0"/>
              </a:spcAft>
              <a:buNone/>
            </a:pPr>
            <a:r>
              <a:rPr b="0" lang="en" sz="1000"/>
              <a:t>Plugin Authentication</a:t>
            </a:r>
            <a:endParaRPr b="0" sz="1000"/>
          </a:p>
          <a:p>
            <a:pPr indent="0" lvl="0" marL="342900" rtl="0" algn="l">
              <a:lnSpc>
                <a:spcPct val="150000"/>
              </a:lnSpc>
              <a:spcBef>
                <a:spcPts val="400"/>
              </a:spcBef>
              <a:spcAft>
                <a:spcPts val="0"/>
              </a:spcAft>
              <a:buNone/>
            </a:pPr>
            <a:r>
              <a:rPr b="0" lang="en" sz="1000"/>
              <a:t>Kerberos Authentication</a:t>
            </a:r>
            <a:endParaRPr b="0" sz="1000"/>
          </a:p>
          <a:p>
            <a:pPr indent="0" lvl="0" marL="342900" rtl="0" algn="l">
              <a:lnSpc>
                <a:spcPct val="150000"/>
              </a:lnSpc>
              <a:spcBef>
                <a:spcPts val="400"/>
              </a:spcBef>
              <a:spcAft>
                <a:spcPts val="0"/>
              </a:spcAft>
              <a:buNone/>
            </a:pPr>
            <a:r>
              <a:rPr b="0" lang="en" sz="1000"/>
              <a:t>Windows Authentication</a:t>
            </a:r>
            <a:endParaRPr b="0" sz="1000"/>
          </a:p>
          <a:p>
            <a:pPr indent="0" lvl="0" marL="165100" rtl="0" algn="l">
              <a:lnSpc>
                <a:spcPct val="100000"/>
              </a:lnSpc>
              <a:spcBef>
                <a:spcPts val="400"/>
              </a:spcBef>
              <a:spcAft>
                <a:spcPts val="0"/>
              </a:spcAft>
              <a:buNone/>
            </a:pPr>
            <a:r>
              <a:rPr lang="en"/>
              <a:t>User Permissions</a:t>
            </a:r>
            <a:endParaRPr/>
          </a:p>
          <a:p>
            <a:pPr indent="0" lvl="0" marL="342900" marR="0" rtl="0" algn="l">
              <a:lnSpc>
                <a:spcPct val="150000"/>
              </a:lnSpc>
              <a:spcBef>
                <a:spcPts val="400"/>
              </a:spcBef>
              <a:spcAft>
                <a:spcPts val="0"/>
              </a:spcAft>
              <a:buNone/>
            </a:pPr>
            <a:r>
              <a:rPr b="0" lang="en" sz="1000"/>
              <a:t>Repository</a:t>
            </a:r>
            <a:r>
              <a:rPr b="0" lang="en" sz="1000">
                <a:solidFill>
                  <a:schemeClr val="dk1"/>
                </a:solidFill>
              </a:rPr>
              <a:t> level permissions</a:t>
            </a:r>
            <a:endParaRPr b="0" sz="1000">
              <a:solidFill>
                <a:schemeClr val="dk1"/>
              </a:solidFill>
            </a:endParaRPr>
          </a:p>
          <a:p>
            <a:pPr indent="0" lvl="0" marL="342900" marR="0" rtl="0" algn="l">
              <a:lnSpc>
                <a:spcPct val="150000"/>
              </a:lnSpc>
              <a:spcBef>
                <a:spcPts val="400"/>
              </a:spcBef>
              <a:spcAft>
                <a:spcPts val="0"/>
              </a:spcAft>
              <a:buNone/>
            </a:pPr>
            <a:r>
              <a:rPr b="0" lang="en" sz="1000">
                <a:solidFill>
                  <a:schemeClr val="dk1"/>
                </a:solidFill>
              </a:rPr>
              <a:t>Hub level permissions</a:t>
            </a:r>
            <a:endParaRPr/>
          </a:p>
          <a:p>
            <a:pPr indent="0" lvl="0" marL="165100" rtl="0" algn="l">
              <a:lnSpc>
                <a:spcPct val="100000"/>
              </a:lnSpc>
              <a:spcBef>
                <a:spcPts val="400"/>
              </a:spcBef>
              <a:spcAft>
                <a:spcPts val="0"/>
              </a:spcAft>
              <a:buNone/>
            </a:pPr>
            <a:r>
              <a:rPr lang="en"/>
              <a:t>Classification of Data</a:t>
            </a:r>
            <a:endParaRPr b="0" sz="1000">
              <a:solidFill>
                <a:schemeClr val="dk1"/>
              </a:solidFill>
            </a:endParaRPr>
          </a:p>
          <a:p>
            <a:pPr indent="0" lvl="0" marL="165100" rtl="0" algn="l">
              <a:lnSpc>
                <a:spcPct val="100000"/>
              </a:lnSpc>
              <a:spcBef>
                <a:spcPts val="400"/>
              </a:spcBef>
              <a:spcAft>
                <a:spcPts val="0"/>
              </a:spcAft>
              <a:buNone/>
            </a:pPr>
            <a:r>
              <a:rPr lang="en"/>
              <a:t>Encryption</a:t>
            </a:r>
            <a:endParaRPr/>
          </a:p>
          <a:p>
            <a:pPr indent="0" lvl="0" marL="342900" rtl="0" algn="l">
              <a:lnSpc>
                <a:spcPct val="150000"/>
              </a:lnSpc>
              <a:spcBef>
                <a:spcPts val="400"/>
              </a:spcBef>
              <a:spcAft>
                <a:spcPts val="0"/>
              </a:spcAft>
              <a:buNone/>
            </a:pPr>
            <a:r>
              <a:rPr b="0" lang="en" sz="1000">
                <a:solidFill>
                  <a:schemeClr val="dk1"/>
                </a:solidFill>
              </a:rPr>
              <a:t>Encryption in transit </a:t>
            </a:r>
            <a:br>
              <a:rPr b="0" lang="en" sz="1000">
                <a:solidFill>
                  <a:schemeClr val="dk1"/>
                </a:solidFill>
              </a:rPr>
            </a:br>
            <a:r>
              <a:rPr b="0" lang="en" sz="1000">
                <a:solidFill>
                  <a:schemeClr val="dk1"/>
                </a:solidFill>
              </a:rPr>
              <a:t>Encryption at rest</a:t>
            </a:r>
            <a:endParaRPr b="0" sz="1000">
              <a:solidFill>
                <a:schemeClr val="dk1"/>
              </a:solidFill>
            </a:endParaRPr>
          </a:p>
          <a:p>
            <a:pPr indent="0" lvl="0" marL="165100" rtl="0" algn="l">
              <a:lnSpc>
                <a:spcPct val="100000"/>
              </a:lnSpc>
              <a:spcBef>
                <a:spcPts val="400"/>
              </a:spcBef>
              <a:spcAft>
                <a:spcPts val="0"/>
              </a:spcAft>
              <a:buNone/>
            </a:pPr>
            <a:r>
              <a:rPr lang="en">
                <a:solidFill>
                  <a:schemeClr val="dk1"/>
                </a:solidFill>
              </a:rPr>
              <a:t>Managed Secrets</a:t>
            </a:r>
            <a:endParaRPr>
              <a:solidFill>
                <a:schemeClr val="dk1"/>
              </a:solidFill>
            </a:endParaRPr>
          </a:p>
          <a:p>
            <a:pPr indent="0" lvl="0" marL="342900" rtl="0" algn="l">
              <a:lnSpc>
                <a:spcPct val="150000"/>
              </a:lnSpc>
              <a:spcBef>
                <a:spcPts val="400"/>
              </a:spcBef>
              <a:spcAft>
                <a:spcPts val="0"/>
              </a:spcAft>
              <a:buNone/>
            </a:pPr>
            <a:r>
              <a:t/>
            </a:r>
            <a:endParaRPr b="0" sz="1000">
              <a:solidFill>
                <a:schemeClr val="dk1"/>
              </a:solidFill>
            </a:endParaRPr>
          </a:p>
        </p:txBody>
      </p:sp>
      <p:sp>
        <p:nvSpPr>
          <p:cNvPr id="1467" name="Google Shape;1467;p156"/>
          <p:cNvSpPr txBox="1"/>
          <p:nvPr>
            <p:ph type="title"/>
          </p:nvPr>
        </p:nvSpPr>
        <p:spPr>
          <a:xfrm>
            <a:off x="329153" y="342900"/>
            <a:ext cx="2499300" cy="41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Security</a:t>
            </a:r>
            <a:endParaRPr/>
          </a:p>
        </p:txBody>
      </p:sp>
      <p:sp>
        <p:nvSpPr>
          <p:cNvPr id="1468" name="Google Shape;1468;p156"/>
          <p:cNvSpPr txBox="1"/>
          <p:nvPr>
            <p:ph idx="1" type="body"/>
          </p:nvPr>
        </p:nvSpPr>
        <p:spPr>
          <a:xfrm>
            <a:off x="300581" y="1099838"/>
            <a:ext cx="2499300" cy="24390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This module </a:t>
            </a:r>
            <a:r>
              <a:rPr lang="en"/>
              <a:t>describes the elements and principles of security architecture in </a:t>
            </a:r>
            <a:r>
              <a:rPr b="1" lang="en"/>
              <a:t>Fivetran HVR</a:t>
            </a:r>
            <a:endParaRPr b="1"/>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7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59" name="Google Shape;1759;p174"/>
          <p:cNvSpPr txBox="1"/>
          <p:nvPr>
            <p:ph idx="1" type="body"/>
          </p:nvPr>
        </p:nvSpPr>
        <p:spPr>
          <a:xfrm>
            <a:off x="3511295" y="1104328"/>
            <a:ext cx="22287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solidFill>
                  <a:schemeClr val="dk1"/>
                </a:solidFill>
              </a:rPr>
              <a:t>The communication between the agent and hub machine is encrypted by default. </a:t>
            </a:r>
            <a:br>
              <a:rPr lang="en" sz="1100">
                <a:solidFill>
                  <a:schemeClr val="dk1"/>
                </a:solidFill>
              </a:rPr>
            </a:br>
            <a:r>
              <a:rPr lang="en" sz="1100">
                <a:solidFill>
                  <a:schemeClr val="dk1"/>
                </a:solidFill>
              </a:rPr>
              <a:t>The key pair is saved on the agent: $HVR_CONFIG/etc/hvragent.conf.</a:t>
            </a:r>
            <a:endParaRPr>
              <a:solidFill>
                <a:schemeClr val="dk1"/>
              </a:solidFill>
            </a:endParaRPr>
          </a:p>
          <a:p>
            <a:pPr indent="0" lvl="0" marL="0" rtl="0" algn="l">
              <a:spcBef>
                <a:spcPts val="0"/>
              </a:spcBef>
              <a:spcAft>
                <a:spcPts val="0"/>
              </a:spcAft>
              <a:buNone/>
            </a:pPr>
            <a:r>
              <a:t/>
            </a:r>
            <a:endParaRPr/>
          </a:p>
        </p:txBody>
      </p:sp>
      <p:sp>
        <p:nvSpPr>
          <p:cNvPr id="1760" name="Google Shape;1760;p174"/>
          <p:cNvSpPr txBox="1"/>
          <p:nvPr>
            <p:ph idx="2" type="body"/>
          </p:nvPr>
        </p:nvSpPr>
        <p:spPr>
          <a:xfrm>
            <a:off x="6254143" y="1104328"/>
            <a:ext cx="22287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solidFill>
                  <a:schemeClr val="dk1"/>
                </a:solidFill>
              </a:rPr>
              <a:t>The key pair is automatically generated on the agent machine. It can be replaced with a custom key pair supplied by the user or with one generated by the </a:t>
            </a:r>
            <a:r>
              <a:rPr lang="en" sz="1100">
                <a:solidFill>
                  <a:schemeClr val="dk1"/>
                </a:solidFill>
                <a:latin typeface="JetBrains Mono Light"/>
                <a:ea typeface="JetBrains Mono Light"/>
                <a:cs typeface="JetBrains Mono Light"/>
                <a:sym typeface="JetBrains Mono Light"/>
              </a:rPr>
              <a:t>hvrsslgen</a:t>
            </a:r>
            <a:r>
              <a:rPr lang="en" sz="1100">
                <a:solidFill>
                  <a:schemeClr val="dk1"/>
                </a:solidFill>
              </a:rPr>
              <a:t> CLI command.</a:t>
            </a:r>
            <a:endParaRPr>
              <a:solidFill>
                <a:schemeClr val="dk1"/>
              </a:solidFill>
            </a:endParaRPr>
          </a:p>
          <a:p>
            <a:pPr indent="0" lvl="0" marL="0" rtl="0" algn="l">
              <a:spcBef>
                <a:spcPts val="0"/>
              </a:spcBef>
              <a:spcAft>
                <a:spcPts val="0"/>
              </a:spcAft>
              <a:buNone/>
            </a:pPr>
            <a:r>
              <a:t/>
            </a:r>
            <a:endParaRPr b="1"/>
          </a:p>
        </p:txBody>
      </p:sp>
      <p:sp>
        <p:nvSpPr>
          <p:cNvPr id="1761" name="Google Shape;1761;p174"/>
          <p:cNvSpPr txBox="1"/>
          <p:nvPr>
            <p:ph idx="3" type="body"/>
          </p:nvPr>
        </p:nvSpPr>
        <p:spPr>
          <a:xfrm>
            <a:off x="3511295" y="3054483"/>
            <a:ext cx="22287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solidFill>
                  <a:schemeClr val="dk1"/>
                </a:solidFill>
              </a:rPr>
              <a:t>In case of a </a:t>
            </a:r>
            <a:r>
              <a:rPr b="1" lang="en" sz="1100">
                <a:solidFill>
                  <a:schemeClr val="dk1"/>
                </a:solidFill>
              </a:rPr>
              <a:t>multi-node cluster</a:t>
            </a:r>
            <a:r>
              <a:rPr lang="en" sz="1100">
                <a:solidFill>
                  <a:schemeClr val="dk1"/>
                </a:solidFill>
              </a:rPr>
              <a:t>, the agent </a:t>
            </a:r>
            <a:r>
              <a:rPr b="1" lang="en" sz="1100">
                <a:solidFill>
                  <a:schemeClr val="dk1"/>
                </a:solidFill>
              </a:rPr>
              <a:t>configuration</a:t>
            </a:r>
            <a:r>
              <a:rPr lang="en" sz="1100">
                <a:solidFill>
                  <a:schemeClr val="dk1"/>
                </a:solidFill>
              </a:rPr>
              <a:t> must be done </a:t>
            </a:r>
            <a:r>
              <a:rPr b="1" lang="en" sz="1100">
                <a:solidFill>
                  <a:schemeClr val="dk1"/>
                </a:solidFill>
              </a:rPr>
              <a:t>on one machine</a:t>
            </a:r>
            <a:r>
              <a:rPr lang="en" sz="1100">
                <a:solidFill>
                  <a:schemeClr val="dk1"/>
                </a:solidFill>
              </a:rPr>
              <a:t> and the resulting </a:t>
            </a:r>
            <a:r>
              <a:rPr b="1" lang="en" sz="1100">
                <a:solidFill>
                  <a:schemeClr val="dk1"/>
                </a:solidFill>
              </a:rPr>
              <a:t>hvragent.conf file</a:t>
            </a:r>
            <a:r>
              <a:rPr lang="en" sz="1100">
                <a:solidFill>
                  <a:schemeClr val="dk1"/>
                </a:solidFill>
              </a:rPr>
              <a:t> on this node </a:t>
            </a:r>
            <a:r>
              <a:rPr b="1" lang="en" sz="1100">
                <a:solidFill>
                  <a:schemeClr val="dk1"/>
                </a:solidFill>
              </a:rPr>
              <a:t>must be copied over</a:t>
            </a:r>
            <a:r>
              <a:rPr lang="en" sz="1100">
                <a:solidFill>
                  <a:schemeClr val="dk1"/>
                </a:solidFill>
              </a:rPr>
              <a:t> to the rest of the nodes.</a:t>
            </a:r>
            <a:endParaRPr>
              <a:solidFill>
                <a:schemeClr val="dk1"/>
              </a:solidFill>
            </a:endParaRPr>
          </a:p>
          <a:p>
            <a:pPr indent="0" lvl="0" marL="0" rtl="0" algn="l">
              <a:spcBef>
                <a:spcPts val="0"/>
              </a:spcBef>
              <a:spcAft>
                <a:spcPts val="0"/>
              </a:spcAft>
              <a:buNone/>
            </a:pPr>
            <a:r>
              <a:t/>
            </a:r>
            <a:endParaRPr b="1"/>
          </a:p>
        </p:txBody>
      </p:sp>
      <p:sp>
        <p:nvSpPr>
          <p:cNvPr id="1762" name="Google Shape;1762;p174"/>
          <p:cNvSpPr txBox="1"/>
          <p:nvPr>
            <p:ph idx="4" type="body"/>
          </p:nvPr>
        </p:nvSpPr>
        <p:spPr>
          <a:xfrm>
            <a:off x="6254143" y="3054483"/>
            <a:ext cx="22287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solidFill>
                  <a:schemeClr val="dk1"/>
                </a:solidFill>
              </a:rPr>
              <a:t>The agent’s public certificate is discovered by the hub on the first connection to the agent and saved as a location property.</a:t>
            </a:r>
            <a:endParaRPr>
              <a:solidFill>
                <a:schemeClr val="dk1"/>
              </a:solidFill>
            </a:endParaRPr>
          </a:p>
          <a:p>
            <a:pPr indent="0" lvl="0" marL="0" rtl="0" algn="l">
              <a:spcBef>
                <a:spcPts val="0"/>
              </a:spcBef>
              <a:spcAft>
                <a:spcPts val="0"/>
              </a:spcAft>
              <a:buNone/>
            </a:pPr>
            <a:r>
              <a:t/>
            </a:r>
            <a:endParaRPr b="1"/>
          </a:p>
        </p:txBody>
      </p:sp>
      <p:sp>
        <p:nvSpPr>
          <p:cNvPr id="1763" name="Google Shape;1763;p174"/>
          <p:cNvSpPr txBox="1"/>
          <p:nvPr>
            <p:ph type="title"/>
          </p:nvPr>
        </p:nvSpPr>
        <p:spPr>
          <a:xfrm>
            <a:off x="329153" y="342900"/>
            <a:ext cx="2057100" cy="199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solidFill>
                  <a:schemeClr val="dk1"/>
                </a:solidFill>
              </a:rPr>
              <a:t>TLS</a:t>
            </a:r>
            <a:r>
              <a:rPr lang="en" sz="2000">
                <a:solidFill>
                  <a:schemeClr val="dk1"/>
                </a:solidFill>
              </a:rPr>
              <a:t> 1.3 secured communication between the hub and agent(s)</a:t>
            </a:r>
            <a:endParaRPr sz="1900">
              <a:solidFill>
                <a:schemeClr val="dk1"/>
              </a:solidFill>
            </a:endParaRPr>
          </a:p>
          <a:p>
            <a:pPr indent="0" lvl="0" marL="0" rtl="0" algn="l">
              <a:spcBef>
                <a:spcPts val="0"/>
              </a:spcBef>
              <a:spcAft>
                <a:spcPts val="0"/>
              </a:spcAft>
              <a:buNone/>
            </a:pPr>
            <a:r>
              <a:t/>
            </a:r>
            <a:endParaRPr/>
          </a:p>
        </p:txBody>
      </p:sp>
      <p:pic>
        <p:nvPicPr>
          <p:cNvPr id="1764" name="Google Shape;1764;p174"/>
          <p:cNvPicPr preferRelativeResize="0"/>
          <p:nvPr/>
        </p:nvPicPr>
        <p:blipFill>
          <a:blip r:embed="rId3">
            <a:alphaModFix/>
          </a:blip>
          <a:stretch>
            <a:fillRect/>
          </a:stretch>
        </p:blipFill>
        <p:spPr>
          <a:xfrm>
            <a:off x="3505370" y="571359"/>
            <a:ext cx="377142" cy="377142"/>
          </a:xfrm>
          <a:prstGeom prst="rect">
            <a:avLst/>
          </a:prstGeom>
          <a:noFill/>
          <a:ln>
            <a:noFill/>
          </a:ln>
        </p:spPr>
      </p:pic>
      <p:pic>
        <p:nvPicPr>
          <p:cNvPr id="1765" name="Google Shape;1765;p174"/>
          <p:cNvPicPr preferRelativeResize="0"/>
          <p:nvPr/>
        </p:nvPicPr>
        <p:blipFill>
          <a:blip r:embed="rId3">
            <a:alphaModFix/>
          </a:blip>
          <a:stretch>
            <a:fillRect/>
          </a:stretch>
        </p:blipFill>
        <p:spPr>
          <a:xfrm>
            <a:off x="6242725" y="571359"/>
            <a:ext cx="377142" cy="377142"/>
          </a:xfrm>
          <a:prstGeom prst="rect">
            <a:avLst/>
          </a:prstGeom>
          <a:noFill/>
          <a:ln>
            <a:noFill/>
          </a:ln>
        </p:spPr>
      </p:pic>
      <p:pic>
        <p:nvPicPr>
          <p:cNvPr id="1766" name="Google Shape;1766;p174"/>
          <p:cNvPicPr preferRelativeResize="0"/>
          <p:nvPr/>
        </p:nvPicPr>
        <p:blipFill>
          <a:blip r:embed="rId3">
            <a:alphaModFix/>
          </a:blip>
          <a:stretch>
            <a:fillRect/>
          </a:stretch>
        </p:blipFill>
        <p:spPr>
          <a:xfrm>
            <a:off x="6254733" y="2576611"/>
            <a:ext cx="377142" cy="377142"/>
          </a:xfrm>
          <a:prstGeom prst="rect">
            <a:avLst/>
          </a:prstGeom>
          <a:noFill/>
          <a:ln>
            <a:noFill/>
          </a:ln>
        </p:spPr>
      </p:pic>
      <p:pic>
        <p:nvPicPr>
          <p:cNvPr id="1767" name="Google Shape;1767;p174"/>
          <p:cNvPicPr preferRelativeResize="0"/>
          <p:nvPr/>
        </p:nvPicPr>
        <p:blipFill>
          <a:blip r:embed="rId3">
            <a:alphaModFix/>
          </a:blip>
          <a:stretch>
            <a:fillRect/>
          </a:stretch>
        </p:blipFill>
        <p:spPr>
          <a:xfrm>
            <a:off x="3505877" y="2576611"/>
            <a:ext cx="377142" cy="377142"/>
          </a:xfrm>
          <a:prstGeom prst="rect">
            <a:avLst/>
          </a:prstGeom>
          <a:noFill/>
          <a:ln>
            <a:noFill/>
          </a:ln>
        </p:spPr>
      </p:pic>
      <p:pic>
        <p:nvPicPr>
          <p:cNvPr id="1768" name="Google Shape;1768;p174"/>
          <p:cNvPicPr preferRelativeResize="0"/>
          <p:nvPr/>
        </p:nvPicPr>
        <p:blipFill>
          <a:blip r:embed="rId4">
            <a:alphaModFix/>
          </a:blip>
          <a:stretch>
            <a:fillRect/>
          </a:stretch>
        </p:blipFill>
        <p:spPr>
          <a:xfrm>
            <a:off x="3505880" y="571353"/>
            <a:ext cx="377142" cy="377142"/>
          </a:xfrm>
          <a:prstGeom prst="rect">
            <a:avLst/>
          </a:prstGeom>
          <a:noFill/>
          <a:ln>
            <a:noFill/>
          </a:ln>
        </p:spPr>
      </p:pic>
      <p:pic>
        <p:nvPicPr>
          <p:cNvPr id="1769" name="Google Shape;1769;p174"/>
          <p:cNvPicPr preferRelativeResize="0"/>
          <p:nvPr/>
        </p:nvPicPr>
        <p:blipFill>
          <a:blip r:embed="rId5">
            <a:alphaModFix/>
          </a:blip>
          <a:stretch>
            <a:fillRect/>
          </a:stretch>
        </p:blipFill>
        <p:spPr>
          <a:xfrm>
            <a:off x="6242731" y="571356"/>
            <a:ext cx="377142" cy="377142"/>
          </a:xfrm>
          <a:prstGeom prst="rect">
            <a:avLst/>
          </a:prstGeom>
          <a:noFill/>
          <a:ln>
            <a:noFill/>
          </a:ln>
        </p:spPr>
      </p:pic>
      <p:pic>
        <p:nvPicPr>
          <p:cNvPr id="1770" name="Google Shape;1770;p174"/>
          <p:cNvPicPr preferRelativeResize="0"/>
          <p:nvPr/>
        </p:nvPicPr>
        <p:blipFill>
          <a:blip r:embed="rId6">
            <a:alphaModFix/>
          </a:blip>
          <a:stretch>
            <a:fillRect/>
          </a:stretch>
        </p:blipFill>
        <p:spPr>
          <a:xfrm>
            <a:off x="3505363" y="2576628"/>
            <a:ext cx="377142" cy="377142"/>
          </a:xfrm>
          <a:prstGeom prst="rect">
            <a:avLst/>
          </a:prstGeom>
          <a:noFill/>
          <a:ln>
            <a:noFill/>
          </a:ln>
        </p:spPr>
      </p:pic>
      <p:pic>
        <p:nvPicPr>
          <p:cNvPr id="1771" name="Google Shape;1771;p174"/>
          <p:cNvPicPr preferRelativeResize="0"/>
          <p:nvPr/>
        </p:nvPicPr>
        <p:blipFill>
          <a:blip r:embed="rId7">
            <a:alphaModFix/>
          </a:blip>
          <a:stretch>
            <a:fillRect/>
          </a:stretch>
        </p:blipFill>
        <p:spPr>
          <a:xfrm>
            <a:off x="6254727" y="2576628"/>
            <a:ext cx="377142" cy="3771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7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77" name="Google Shape;1777;p175"/>
          <p:cNvSpPr txBox="1"/>
          <p:nvPr>
            <p:ph type="title"/>
          </p:nvPr>
        </p:nvSpPr>
        <p:spPr>
          <a:xfrm>
            <a:off x="329151" y="342900"/>
            <a:ext cx="3782700" cy="83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Limit agent access from hubs</a:t>
            </a:r>
            <a:endParaRPr/>
          </a:p>
        </p:txBody>
      </p:sp>
      <p:sp>
        <p:nvSpPr>
          <p:cNvPr id="1778" name="Google Shape;1778;p175"/>
          <p:cNvSpPr txBox="1"/>
          <p:nvPr>
            <p:ph idx="3" type="subTitle"/>
          </p:nvPr>
        </p:nvSpPr>
        <p:spPr>
          <a:xfrm>
            <a:off x="329153" y="3132891"/>
            <a:ext cx="21588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1"/>
                </a:solidFill>
              </a:rPr>
              <a:t>By default, the agent can be accessed by all hub systems.</a:t>
            </a:r>
            <a:endParaRPr b="1"/>
          </a:p>
        </p:txBody>
      </p:sp>
      <p:sp>
        <p:nvSpPr>
          <p:cNvPr id="1779" name="Google Shape;1779;p175"/>
          <p:cNvSpPr txBox="1"/>
          <p:nvPr>
            <p:ph idx="5" type="subTitle"/>
          </p:nvPr>
        </p:nvSpPr>
        <p:spPr>
          <a:xfrm>
            <a:off x="3192238" y="3132891"/>
            <a:ext cx="21588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Allow only certain hub systems to access the agent service by using the </a:t>
            </a:r>
            <a:r>
              <a:rPr b="1" lang="en">
                <a:solidFill>
                  <a:schemeClr val="dk1"/>
                </a:solidFill>
              </a:rPr>
              <a:t>client public certificate </a:t>
            </a:r>
            <a:r>
              <a:rPr lang="en">
                <a:solidFill>
                  <a:schemeClr val="dk1"/>
                </a:solidFill>
              </a:rPr>
              <a:t>of the hub system.</a:t>
            </a:r>
            <a:endParaRPr/>
          </a:p>
          <a:p>
            <a:pPr indent="0" lvl="0" marL="0" rtl="0" algn="l">
              <a:spcBef>
                <a:spcPts val="0"/>
              </a:spcBef>
              <a:spcAft>
                <a:spcPts val="0"/>
              </a:spcAft>
              <a:buNone/>
            </a:pPr>
            <a:r>
              <a:t/>
            </a:r>
            <a:endParaRPr/>
          </a:p>
        </p:txBody>
      </p:sp>
      <p:sp>
        <p:nvSpPr>
          <p:cNvPr id="1780" name="Google Shape;1780;p175"/>
          <p:cNvSpPr txBox="1"/>
          <p:nvPr>
            <p:ph idx="7" type="subTitle"/>
          </p:nvPr>
        </p:nvSpPr>
        <p:spPr>
          <a:xfrm>
            <a:off x="6055324" y="3132891"/>
            <a:ext cx="21588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Selecting this option enables anonymous connections from the specified hub system(s) to the agent so then the hub system can connect to the agent without using the agent user credentials.</a:t>
            </a:r>
            <a:endParaRPr/>
          </a:p>
        </p:txBody>
      </p:sp>
      <p:pic>
        <p:nvPicPr>
          <p:cNvPr id="1781" name="Google Shape;1781;p175"/>
          <p:cNvPicPr preferRelativeResize="0"/>
          <p:nvPr/>
        </p:nvPicPr>
        <p:blipFill>
          <a:blip r:embed="rId3">
            <a:alphaModFix/>
          </a:blip>
          <a:stretch>
            <a:fillRect/>
          </a:stretch>
        </p:blipFill>
        <p:spPr>
          <a:xfrm>
            <a:off x="329153" y="2592230"/>
            <a:ext cx="377142" cy="377142"/>
          </a:xfrm>
          <a:prstGeom prst="rect">
            <a:avLst/>
          </a:prstGeom>
          <a:noFill/>
          <a:ln>
            <a:noFill/>
          </a:ln>
        </p:spPr>
      </p:pic>
      <p:pic>
        <p:nvPicPr>
          <p:cNvPr id="1782" name="Google Shape;1782;p175"/>
          <p:cNvPicPr preferRelativeResize="0"/>
          <p:nvPr/>
        </p:nvPicPr>
        <p:blipFill>
          <a:blip r:embed="rId3">
            <a:alphaModFix/>
          </a:blip>
          <a:stretch>
            <a:fillRect/>
          </a:stretch>
        </p:blipFill>
        <p:spPr>
          <a:xfrm>
            <a:off x="3192238" y="2592230"/>
            <a:ext cx="377142" cy="377142"/>
          </a:xfrm>
          <a:prstGeom prst="rect">
            <a:avLst/>
          </a:prstGeom>
          <a:noFill/>
          <a:ln>
            <a:noFill/>
          </a:ln>
        </p:spPr>
      </p:pic>
      <p:pic>
        <p:nvPicPr>
          <p:cNvPr id="1783" name="Google Shape;1783;p175"/>
          <p:cNvPicPr preferRelativeResize="0"/>
          <p:nvPr/>
        </p:nvPicPr>
        <p:blipFill>
          <a:blip r:embed="rId3">
            <a:alphaModFix/>
          </a:blip>
          <a:stretch>
            <a:fillRect/>
          </a:stretch>
        </p:blipFill>
        <p:spPr>
          <a:xfrm>
            <a:off x="6055324" y="2592230"/>
            <a:ext cx="377142" cy="377142"/>
          </a:xfrm>
          <a:prstGeom prst="rect">
            <a:avLst/>
          </a:prstGeom>
          <a:noFill/>
          <a:ln>
            <a:noFill/>
          </a:ln>
        </p:spPr>
      </p:pic>
      <p:pic>
        <p:nvPicPr>
          <p:cNvPr id="1784" name="Google Shape;1784;p175"/>
          <p:cNvPicPr preferRelativeResize="0"/>
          <p:nvPr/>
        </p:nvPicPr>
        <p:blipFill rotWithShape="1">
          <a:blip r:embed="rId4">
            <a:alphaModFix/>
          </a:blip>
          <a:srcRect b="0" l="0" r="0" t="2018"/>
          <a:stretch/>
        </p:blipFill>
        <p:spPr>
          <a:xfrm>
            <a:off x="5000500" y="367750"/>
            <a:ext cx="3687725" cy="1167600"/>
          </a:xfrm>
          <a:prstGeom prst="rect">
            <a:avLst/>
          </a:prstGeom>
          <a:noFill/>
          <a:ln>
            <a:noFill/>
          </a:ln>
          <a:effectLst>
            <a:outerShdw blurRad="57150" rotWithShape="0" algn="bl" dir="2820000" dist="38100">
              <a:srgbClr val="000000">
                <a:alpha val="50000"/>
              </a:srgbClr>
            </a:outerShdw>
          </a:effectLst>
        </p:spPr>
      </p:pic>
      <p:pic>
        <p:nvPicPr>
          <p:cNvPr id="1785" name="Google Shape;1785;p175"/>
          <p:cNvPicPr preferRelativeResize="0"/>
          <p:nvPr/>
        </p:nvPicPr>
        <p:blipFill>
          <a:blip r:embed="rId5">
            <a:alphaModFix/>
          </a:blip>
          <a:stretch>
            <a:fillRect/>
          </a:stretch>
        </p:blipFill>
        <p:spPr>
          <a:xfrm>
            <a:off x="327011" y="2591153"/>
            <a:ext cx="379287" cy="379287"/>
          </a:xfrm>
          <a:prstGeom prst="rect">
            <a:avLst/>
          </a:prstGeom>
          <a:noFill/>
          <a:ln>
            <a:noFill/>
          </a:ln>
        </p:spPr>
      </p:pic>
      <p:pic>
        <p:nvPicPr>
          <p:cNvPr id="1786" name="Google Shape;1786;p175"/>
          <p:cNvPicPr preferRelativeResize="0"/>
          <p:nvPr/>
        </p:nvPicPr>
        <p:blipFill>
          <a:blip r:embed="rId6">
            <a:alphaModFix/>
          </a:blip>
          <a:stretch>
            <a:fillRect/>
          </a:stretch>
        </p:blipFill>
        <p:spPr>
          <a:xfrm>
            <a:off x="3192242" y="2592231"/>
            <a:ext cx="377142" cy="377142"/>
          </a:xfrm>
          <a:prstGeom prst="rect">
            <a:avLst/>
          </a:prstGeom>
          <a:noFill/>
          <a:ln>
            <a:noFill/>
          </a:ln>
        </p:spPr>
      </p:pic>
      <p:pic>
        <p:nvPicPr>
          <p:cNvPr id="1787" name="Google Shape;1787;p175"/>
          <p:cNvPicPr preferRelativeResize="0"/>
          <p:nvPr/>
        </p:nvPicPr>
        <p:blipFill>
          <a:blip r:embed="rId7">
            <a:alphaModFix/>
          </a:blip>
          <a:stretch>
            <a:fillRect/>
          </a:stretch>
        </p:blipFill>
        <p:spPr>
          <a:xfrm>
            <a:off x="6055320" y="2592230"/>
            <a:ext cx="377142" cy="377142"/>
          </a:xfrm>
          <a:prstGeom prst="rect">
            <a:avLst/>
          </a:prstGeom>
          <a:noFill/>
          <a:ln>
            <a:noFill/>
          </a:ln>
        </p:spPr>
      </p:pic>
      <p:pic>
        <p:nvPicPr>
          <p:cNvPr id="1788" name="Google Shape;1788;p175"/>
          <p:cNvPicPr preferRelativeResize="0"/>
          <p:nvPr/>
        </p:nvPicPr>
        <p:blipFill>
          <a:blip r:embed="rId8">
            <a:alphaModFix/>
          </a:blip>
          <a:stretch>
            <a:fillRect/>
          </a:stretch>
        </p:blipFill>
        <p:spPr>
          <a:xfrm>
            <a:off x="329163" y="2592228"/>
            <a:ext cx="377142" cy="377142"/>
          </a:xfrm>
          <a:prstGeom prst="rect">
            <a:avLst/>
          </a:prstGeom>
          <a:noFill/>
          <a:ln>
            <a:noFill/>
          </a:ln>
        </p:spPr>
      </p:pic>
      <p:pic>
        <p:nvPicPr>
          <p:cNvPr id="1789" name="Google Shape;1789;p175"/>
          <p:cNvPicPr preferRelativeResize="0"/>
          <p:nvPr/>
        </p:nvPicPr>
        <p:blipFill>
          <a:blip r:embed="rId9">
            <a:alphaModFix/>
          </a:blip>
          <a:stretch>
            <a:fillRect/>
          </a:stretch>
        </p:blipFill>
        <p:spPr>
          <a:xfrm>
            <a:off x="3192244" y="2592231"/>
            <a:ext cx="377142" cy="377142"/>
          </a:xfrm>
          <a:prstGeom prst="rect">
            <a:avLst/>
          </a:prstGeom>
          <a:noFill/>
          <a:ln>
            <a:noFill/>
          </a:ln>
        </p:spPr>
      </p:pic>
      <p:pic>
        <p:nvPicPr>
          <p:cNvPr id="1790" name="Google Shape;1790;p175"/>
          <p:cNvPicPr preferRelativeResize="0"/>
          <p:nvPr/>
        </p:nvPicPr>
        <p:blipFill>
          <a:blip r:embed="rId10">
            <a:alphaModFix/>
          </a:blip>
          <a:stretch>
            <a:fillRect/>
          </a:stretch>
        </p:blipFill>
        <p:spPr>
          <a:xfrm>
            <a:off x="6055314" y="2592225"/>
            <a:ext cx="377142" cy="3771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176"/>
          <p:cNvSpPr txBox="1"/>
          <p:nvPr>
            <p:ph type="title"/>
          </p:nvPr>
        </p:nvSpPr>
        <p:spPr>
          <a:xfrm>
            <a:off x="330275" y="342900"/>
            <a:ext cx="45759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TLS Configuration</a:t>
            </a:r>
            <a:endParaRPr/>
          </a:p>
        </p:txBody>
      </p:sp>
      <p:sp>
        <p:nvSpPr>
          <p:cNvPr id="1796" name="Google Shape;1796;p17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797" name="Google Shape;1797;p176"/>
          <p:cNvGrpSpPr/>
          <p:nvPr/>
        </p:nvGrpSpPr>
        <p:grpSpPr>
          <a:xfrm>
            <a:off x="5302673" y="2481383"/>
            <a:ext cx="1087070" cy="295674"/>
            <a:chOff x="7112003" y="7678742"/>
            <a:chExt cx="3734354" cy="1015714"/>
          </a:xfrm>
        </p:grpSpPr>
        <p:sp>
          <p:nvSpPr>
            <p:cNvPr id="1798" name="Google Shape;1798;p176"/>
            <p:cNvSpPr/>
            <p:nvPr/>
          </p:nvSpPr>
          <p:spPr>
            <a:xfrm>
              <a:off x="8115157" y="7692402"/>
              <a:ext cx="2731200" cy="993000"/>
            </a:xfrm>
            <a:prstGeom prst="rect">
              <a:avLst/>
            </a:prstGeom>
            <a:solidFill>
              <a:srgbClr val="007FFF"/>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FFFFFF"/>
                  </a:solidFill>
                  <a:latin typeface="JetBrains Mono"/>
                  <a:ea typeface="JetBrains Mono"/>
                  <a:cs typeface="JetBrains Mono"/>
                  <a:sym typeface="JetBrains Mono"/>
                </a:rPr>
                <a:t>HVR HUB</a:t>
              </a:r>
              <a:endParaRPr sz="700">
                <a:solidFill>
                  <a:srgbClr val="FFFFFF"/>
                </a:solidFill>
                <a:latin typeface="JetBrains Mono"/>
                <a:ea typeface="JetBrains Mono"/>
                <a:cs typeface="JetBrains Mono"/>
                <a:sym typeface="JetBrains Mono"/>
              </a:endParaRPr>
            </a:p>
          </p:txBody>
        </p:sp>
        <p:grpSp>
          <p:nvGrpSpPr>
            <p:cNvPr id="1799" name="Google Shape;1799;p176"/>
            <p:cNvGrpSpPr/>
            <p:nvPr/>
          </p:nvGrpSpPr>
          <p:grpSpPr>
            <a:xfrm>
              <a:off x="7112003" y="7678742"/>
              <a:ext cx="1015714" cy="1015714"/>
              <a:chOff x="7398388" y="7788764"/>
              <a:chExt cx="1069848" cy="1069848"/>
            </a:xfrm>
          </p:grpSpPr>
          <p:pic>
            <p:nvPicPr>
              <p:cNvPr id="1800" name="Google Shape;1800;p176"/>
              <p:cNvPicPr preferRelativeResize="0"/>
              <p:nvPr/>
            </p:nvPicPr>
            <p:blipFill>
              <a:blip r:embed="rId3">
                <a:alphaModFix/>
              </a:blip>
              <a:stretch>
                <a:fillRect/>
              </a:stretch>
            </p:blipFill>
            <p:spPr>
              <a:xfrm>
                <a:off x="7398388" y="7788764"/>
                <a:ext cx="1069848" cy="1069848"/>
              </a:xfrm>
              <a:prstGeom prst="rect">
                <a:avLst/>
              </a:prstGeom>
              <a:noFill/>
              <a:ln>
                <a:noFill/>
              </a:ln>
            </p:spPr>
          </p:pic>
          <p:pic>
            <p:nvPicPr>
              <p:cNvPr id="1801" name="Google Shape;1801;p176"/>
              <p:cNvPicPr preferRelativeResize="0"/>
              <p:nvPr/>
            </p:nvPicPr>
            <p:blipFill>
              <a:blip r:embed="rId4">
                <a:alphaModFix/>
              </a:blip>
              <a:stretch>
                <a:fillRect/>
              </a:stretch>
            </p:blipFill>
            <p:spPr>
              <a:xfrm>
                <a:off x="7705589" y="8006575"/>
                <a:ext cx="455450" cy="634225"/>
              </a:xfrm>
              <a:prstGeom prst="rect">
                <a:avLst/>
              </a:prstGeom>
              <a:noFill/>
              <a:ln>
                <a:noFill/>
              </a:ln>
            </p:spPr>
          </p:pic>
        </p:grpSp>
      </p:grpSp>
      <p:grpSp>
        <p:nvGrpSpPr>
          <p:cNvPr id="1802" name="Google Shape;1802;p176"/>
          <p:cNvGrpSpPr/>
          <p:nvPr/>
        </p:nvGrpSpPr>
        <p:grpSpPr>
          <a:xfrm>
            <a:off x="2527698" y="2480983"/>
            <a:ext cx="1087070" cy="295674"/>
            <a:chOff x="7112003" y="7678742"/>
            <a:chExt cx="3734354" cy="1015714"/>
          </a:xfrm>
        </p:grpSpPr>
        <p:sp>
          <p:nvSpPr>
            <p:cNvPr id="1803" name="Google Shape;1803;p176"/>
            <p:cNvSpPr/>
            <p:nvPr/>
          </p:nvSpPr>
          <p:spPr>
            <a:xfrm>
              <a:off x="8115157" y="7692402"/>
              <a:ext cx="2731200" cy="993000"/>
            </a:xfrm>
            <a:prstGeom prst="rect">
              <a:avLst/>
            </a:prstGeom>
            <a:solidFill>
              <a:schemeClr val="dk1"/>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FFFFFF"/>
                  </a:solidFill>
                  <a:latin typeface="JetBrains Mono"/>
                  <a:ea typeface="JetBrains Mono"/>
                  <a:cs typeface="JetBrains Mono"/>
                  <a:sym typeface="JetBrains Mono"/>
                </a:rPr>
                <a:t>HVR Agent</a:t>
              </a:r>
              <a:endParaRPr sz="700">
                <a:solidFill>
                  <a:srgbClr val="FFFFFF"/>
                </a:solidFill>
                <a:latin typeface="JetBrains Mono"/>
                <a:ea typeface="JetBrains Mono"/>
                <a:cs typeface="JetBrains Mono"/>
                <a:sym typeface="JetBrains Mono"/>
              </a:endParaRPr>
            </a:p>
          </p:txBody>
        </p:sp>
        <p:grpSp>
          <p:nvGrpSpPr>
            <p:cNvPr id="1804" name="Google Shape;1804;p176"/>
            <p:cNvGrpSpPr/>
            <p:nvPr/>
          </p:nvGrpSpPr>
          <p:grpSpPr>
            <a:xfrm>
              <a:off x="7112003" y="7678742"/>
              <a:ext cx="1015714" cy="1015714"/>
              <a:chOff x="7398388" y="7788764"/>
              <a:chExt cx="1069848" cy="1069848"/>
            </a:xfrm>
          </p:grpSpPr>
          <p:pic>
            <p:nvPicPr>
              <p:cNvPr id="1805" name="Google Shape;1805;p176"/>
              <p:cNvPicPr preferRelativeResize="0"/>
              <p:nvPr/>
            </p:nvPicPr>
            <p:blipFill>
              <a:blip r:embed="rId3">
                <a:alphaModFix/>
              </a:blip>
              <a:stretch>
                <a:fillRect/>
              </a:stretch>
            </p:blipFill>
            <p:spPr>
              <a:xfrm>
                <a:off x="7398388" y="7788764"/>
                <a:ext cx="1069848" cy="1069848"/>
              </a:xfrm>
              <a:prstGeom prst="rect">
                <a:avLst/>
              </a:prstGeom>
              <a:noFill/>
              <a:ln>
                <a:noFill/>
              </a:ln>
            </p:spPr>
          </p:pic>
          <p:pic>
            <p:nvPicPr>
              <p:cNvPr id="1806" name="Google Shape;1806;p176"/>
              <p:cNvPicPr preferRelativeResize="0"/>
              <p:nvPr/>
            </p:nvPicPr>
            <p:blipFill>
              <a:blip r:embed="rId4">
                <a:alphaModFix/>
              </a:blip>
              <a:stretch>
                <a:fillRect/>
              </a:stretch>
            </p:blipFill>
            <p:spPr>
              <a:xfrm>
                <a:off x="7705589" y="8006575"/>
                <a:ext cx="455450" cy="634225"/>
              </a:xfrm>
              <a:prstGeom prst="rect">
                <a:avLst/>
              </a:prstGeom>
              <a:noFill/>
              <a:ln>
                <a:noFill/>
              </a:ln>
            </p:spPr>
          </p:pic>
        </p:grpSp>
      </p:grpSp>
      <p:sp>
        <p:nvSpPr>
          <p:cNvPr id="1807" name="Google Shape;1807;p176"/>
          <p:cNvSpPr/>
          <p:nvPr/>
        </p:nvSpPr>
        <p:spPr>
          <a:xfrm>
            <a:off x="286225" y="2022188"/>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1</a:t>
            </a:r>
            <a:endParaRPr sz="900">
              <a:solidFill>
                <a:srgbClr val="FFFFFF"/>
              </a:solidFill>
              <a:latin typeface="JetBrains Mono"/>
              <a:ea typeface="JetBrains Mono"/>
              <a:cs typeface="JetBrains Mono"/>
              <a:sym typeface="JetBrains Mono"/>
            </a:endParaRPr>
          </a:p>
        </p:txBody>
      </p:sp>
      <p:sp>
        <p:nvSpPr>
          <p:cNvPr id="1808" name="Google Shape;1808;p176"/>
          <p:cNvSpPr txBox="1"/>
          <p:nvPr/>
        </p:nvSpPr>
        <p:spPr>
          <a:xfrm>
            <a:off x="496000" y="1955900"/>
            <a:ext cx="1938300" cy="321000"/>
          </a:xfrm>
          <a:prstGeom prst="rect">
            <a:avLst/>
          </a:prstGeom>
          <a:noFill/>
          <a:ln>
            <a:noFill/>
          </a:ln>
        </p:spPr>
        <p:txBody>
          <a:bodyPr anchorCtr="0" anchor="t" bIns="91425" lIns="91425" spcFirstLastPara="1" rIns="91425" wrap="square" tIns="91425">
            <a:noAutofit/>
          </a:bodyPr>
          <a:lstStyle/>
          <a:p>
            <a:pPr indent="-85725" lvl="0" marL="0" marR="495338" rtl="0" algn="l">
              <a:spcBef>
                <a:spcPts val="0"/>
              </a:spcBef>
              <a:spcAft>
                <a:spcPts val="0"/>
              </a:spcAft>
              <a:buNone/>
            </a:pPr>
            <a:r>
              <a:rPr lang="en" sz="900">
                <a:latin typeface="DM Sans"/>
                <a:ea typeface="DM Sans"/>
                <a:cs typeface="DM Sans"/>
                <a:sym typeface="DM Sans"/>
              </a:rPr>
              <a:t>Agent key pair generated</a:t>
            </a:r>
            <a:endParaRPr sz="900">
              <a:latin typeface="DM Sans"/>
              <a:ea typeface="DM Sans"/>
              <a:cs typeface="DM Sans"/>
              <a:sym typeface="DM Sans"/>
            </a:endParaRPr>
          </a:p>
        </p:txBody>
      </p:sp>
      <p:sp>
        <p:nvSpPr>
          <p:cNvPr id="1809" name="Google Shape;1809;p176"/>
          <p:cNvSpPr/>
          <p:nvPr/>
        </p:nvSpPr>
        <p:spPr>
          <a:xfrm>
            <a:off x="286225" y="2382613"/>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2</a:t>
            </a:r>
            <a:endParaRPr sz="900">
              <a:solidFill>
                <a:srgbClr val="FFFFFF"/>
              </a:solidFill>
              <a:latin typeface="JetBrains Mono"/>
              <a:ea typeface="JetBrains Mono"/>
              <a:cs typeface="JetBrains Mono"/>
              <a:sym typeface="JetBrains Mono"/>
            </a:endParaRPr>
          </a:p>
        </p:txBody>
      </p:sp>
      <p:sp>
        <p:nvSpPr>
          <p:cNvPr id="1810" name="Google Shape;1810;p176"/>
          <p:cNvSpPr txBox="1"/>
          <p:nvPr/>
        </p:nvSpPr>
        <p:spPr>
          <a:xfrm>
            <a:off x="496000" y="2316313"/>
            <a:ext cx="1903200" cy="321000"/>
          </a:xfrm>
          <a:prstGeom prst="rect">
            <a:avLst/>
          </a:prstGeom>
          <a:noFill/>
          <a:ln>
            <a:noFill/>
          </a:ln>
        </p:spPr>
        <p:txBody>
          <a:bodyPr anchorCtr="0" anchor="t" bIns="91425" lIns="91425" spcFirstLastPara="1" rIns="91425" wrap="square" tIns="91425">
            <a:noAutofit/>
          </a:bodyPr>
          <a:lstStyle/>
          <a:p>
            <a:pPr indent="-85725" lvl="0" marL="0" marR="493522" rtl="0" algn="l">
              <a:spcBef>
                <a:spcPts val="0"/>
              </a:spcBef>
              <a:spcAft>
                <a:spcPts val="0"/>
              </a:spcAft>
              <a:buNone/>
            </a:pPr>
            <a:r>
              <a:rPr lang="en" sz="900">
                <a:latin typeface="DM Sans"/>
                <a:ea typeface="DM Sans"/>
                <a:cs typeface="DM Sans"/>
                <a:sym typeface="DM Sans"/>
              </a:rPr>
              <a:t>Setup window started</a:t>
            </a:r>
            <a:endParaRPr sz="900">
              <a:latin typeface="DM Sans"/>
              <a:ea typeface="DM Sans"/>
              <a:cs typeface="DM Sans"/>
              <a:sym typeface="DM Sans"/>
            </a:endParaRPr>
          </a:p>
        </p:txBody>
      </p:sp>
      <p:cxnSp>
        <p:nvCxnSpPr>
          <p:cNvPr id="1811" name="Google Shape;1811;p176"/>
          <p:cNvCxnSpPr>
            <a:stCxn id="1800" idx="0"/>
            <a:endCxn id="1803" idx="0"/>
          </p:cNvCxnSpPr>
          <p:nvPr/>
        </p:nvCxnSpPr>
        <p:spPr>
          <a:xfrm rot="5400000">
            <a:off x="4332110" y="1366583"/>
            <a:ext cx="3600" cy="2233200"/>
          </a:xfrm>
          <a:prstGeom prst="bentConnector3">
            <a:avLst>
              <a:gd fmla="val -6614583" name="adj1"/>
            </a:avLst>
          </a:prstGeom>
          <a:noFill/>
          <a:ln cap="flat" cmpd="sng" w="9525">
            <a:solidFill>
              <a:srgbClr val="434343"/>
            </a:solidFill>
            <a:prstDash val="solid"/>
            <a:round/>
            <a:headEnd len="med" w="med" type="none"/>
            <a:tailEnd len="med" w="med" type="triangle"/>
          </a:ln>
        </p:spPr>
      </p:cxnSp>
      <p:sp>
        <p:nvSpPr>
          <p:cNvPr id="1812" name="Google Shape;1812;p176"/>
          <p:cNvSpPr/>
          <p:nvPr/>
        </p:nvSpPr>
        <p:spPr>
          <a:xfrm>
            <a:off x="3201213" y="1941413"/>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3</a:t>
            </a:r>
            <a:endParaRPr sz="900">
              <a:solidFill>
                <a:srgbClr val="FFFFFF"/>
              </a:solidFill>
              <a:latin typeface="JetBrains Mono"/>
              <a:ea typeface="JetBrains Mono"/>
              <a:cs typeface="JetBrains Mono"/>
              <a:sym typeface="JetBrains Mono"/>
            </a:endParaRPr>
          </a:p>
        </p:txBody>
      </p:sp>
      <p:sp>
        <p:nvSpPr>
          <p:cNvPr id="1813" name="Google Shape;1813;p176"/>
          <p:cNvSpPr txBox="1"/>
          <p:nvPr/>
        </p:nvSpPr>
        <p:spPr>
          <a:xfrm>
            <a:off x="3410975" y="1875125"/>
            <a:ext cx="2719500" cy="321000"/>
          </a:xfrm>
          <a:prstGeom prst="rect">
            <a:avLst/>
          </a:prstGeom>
          <a:noFill/>
          <a:ln>
            <a:noFill/>
          </a:ln>
        </p:spPr>
        <p:txBody>
          <a:bodyPr anchorCtr="0" anchor="t" bIns="91425" lIns="91425" spcFirstLastPara="1" rIns="91425" wrap="square" tIns="91425">
            <a:noAutofit/>
          </a:bodyPr>
          <a:lstStyle/>
          <a:p>
            <a:pPr indent="-85725" lvl="0" marL="0" marR="493522" rtl="0" algn="l">
              <a:spcBef>
                <a:spcPts val="0"/>
              </a:spcBef>
              <a:spcAft>
                <a:spcPts val="0"/>
              </a:spcAft>
              <a:buNone/>
            </a:pPr>
            <a:r>
              <a:rPr lang="en" sz="900">
                <a:latin typeface="DM Sans"/>
                <a:ea typeface="DM Sans"/>
                <a:cs typeface="DM Sans"/>
                <a:sym typeface="DM Sans"/>
              </a:rPr>
              <a:t>First configuration connection initiated</a:t>
            </a:r>
            <a:endParaRPr sz="900">
              <a:latin typeface="DM Sans"/>
              <a:ea typeface="DM Sans"/>
              <a:cs typeface="DM Sans"/>
              <a:sym typeface="DM Sans"/>
            </a:endParaRPr>
          </a:p>
        </p:txBody>
      </p:sp>
      <p:cxnSp>
        <p:nvCxnSpPr>
          <p:cNvPr id="1814" name="Google Shape;1814;p176"/>
          <p:cNvCxnSpPr>
            <a:stCxn id="1803" idx="2"/>
            <a:endCxn id="1800" idx="2"/>
          </p:cNvCxnSpPr>
          <p:nvPr/>
        </p:nvCxnSpPr>
        <p:spPr>
          <a:xfrm flipH="1" rot="-5400000">
            <a:off x="4332342" y="1658922"/>
            <a:ext cx="3000" cy="2233200"/>
          </a:xfrm>
          <a:prstGeom prst="bentConnector3">
            <a:avLst>
              <a:gd fmla="val 8038684" name="adj1"/>
            </a:avLst>
          </a:prstGeom>
          <a:noFill/>
          <a:ln cap="flat" cmpd="sng" w="9525">
            <a:solidFill>
              <a:srgbClr val="434343"/>
            </a:solidFill>
            <a:prstDash val="solid"/>
            <a:round/>
            <a:headEnd len="med" w="med" type="none"/>
            <a:tailEnd len="med" w="med" type="triangle"/>
          </a:ln>
        </p:spPr>
      </p:cxnSp>
      <p:sp>
        <p:nvSpPr>
          <p:cNvPr id="1815" name="Google Shape;1815;p176"/>
          <p:cNvSpPr/>
          <p:nvPr/>
        </p:nvSpPr>
        <p:spPr>
          <a:xfrm>
            <a:off x="3217288" y="3128588"/>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4</a:t>
            </a:r>
            <a:endParaRPr sz="900">
              <a:solidFill>
                <a:srgbClr val="FFFFFF"/>
              </a:solidFill>
              <a:latin typeface="JetBrains Mono"/>
              <a:ea typeface="JetBrains Mono"/>
              <a:cs typeface="JetBrains Mono"/>
              <a:sym typeface="JetBrains Mono"/>
            </a:endParaRPr>
          </a:p>
        </p:txBody>
      </p:sp>
      <p:sp>
        <p:nvSpPr>
          <p:cNvPr id="1816" name="Google Shape;1816;p176"/>
          <p:cNvSpPr txBox="1"/>
          <p:nvPr/>
        </p:nvSpPr>
        <p:spPr>
          <a:xfrm>
            <a:off x="3427051" y="3062300"/>
            <a:ext cx="3007200" cy="321000"/>
          </a:xfrm>
          <a:prstGeom prst="rect">
            <a:avLst/>
          </a:prstGeom>
          <a:noFill/>
          <a:ln>
            <a:noFill/>
          </a:ln>
        </p:spPr>
        <p:txBody>
          <a:bodyPr anchorCtr="0" anchor="t" bIns="91425" lIns="91425" spcFirstLastPara="1" rIns="91425" wrap="square" tIns="91425">
            <a:noAutofit/>
          </a:bodyPr>
          <a:lstStyle/>
          <a:p>
            <a:pPr indent="-85725" lvl="0" marL="0" marR="493522" rtl="0" algn="l">
              <a:spcBef>
                <a:spcPts val="0"/>
              </a:spcBef>
              <a:spcAft>
                <a:spcPts val="0"/>
              </a:spcAft>
              <a:buNone/>
            </a:pPr>
            <a:r>
              <a:rPr lang="en" sz="900">
                <a:latin typeface="DM Sans"/>
                <a:ea typeface="DM Sans"/>
                <a:cs typeface="DM Sans"/>
                <a:sym typeface="DM Sans"/>
              </a:rPr>
              <a:t>Agent’s public certificate discovered</a:t>
            </a:r>
            <a:endParaRPr sz="900">
              <a:latin typeface="DM Sans"/>
              <a:ea typeface="DM Sans"/>
              <a:cs typeface="DM Sans"/>
              <a:sym typeface="DM Sans"/>
            </a:endParaRPr>
          </a:p>
        </p:txBody>
      </p:sp>
      <p:sp>
        <p:nvSpPr>
          <p:cNvPr id="1817" name="Google Shape;1817;p176"/>
          <p:cNvSpPr/>
          <p:nvPr/>
        </p:nvSpPr>
        <p:spPr>
          <a:xfrm>
            <a:off x="6483413" y="2535000"/>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5</a:t>
            </a:r>
            <a:endParaRPr sz="900">
              <a:solidFill>
                <a:srgbClr val="FFFFFF"/>
              </a:solidFill>
              <a:latin typeface="JetBrains Mono"/>
              <a:ea typeface="JetBrains Mono"/>
              <a:cs typeface="JetBrains Mono"/>
              <a:sym typeface="JetBrains Mono"/>
            </a:endParaRPr>
          </a:p>
        </p:txBody>
      </p:sp>
      <p:sp>
        <p:nvSpPr>
          <p:cNvPr id="1818" name="Google Shape;1818;p176"/>
          <p:cNvSpPr txBox="1"/>
          <p:nvPr/>
        </p:nvSpPr>
        <p:spPr>
          <a:xfrm>
            <a:off x="6693175" y="2468300"/>
            <a:ext cx="2450700" cy="321000"/>
          </a:xfrm>
          <a:prstGeom prst="rect">
            <a:avLst/>
          </a:prstGeom>
          <a:noFill/>
          <a:ln>
            <a:noFill/>
          </a:ln>
        </p:spPr>
        <p:txBody>
          <a:bodyPr anchorCtr="0" anchor="t" bIns="91425" lIns="91425" spcFirstLastPara="1" rIns="91425" wrap="square" tIns="91425">
            <a:noAutofit/>
          </a:bodyPr>
          <a:lstStyle/>
          <a:p>
            <a:pPr indent="-85725" lvl="0" marL="0" marR="493522" rtl="0" algn="l">
              <a:spcBef>
                <a:spcPts val="0"/>
              </a:spcBef>
              <a:spcAft>
                <a:spcPts val="0"/>
              </a:spcAft>
              <a:buNone/>
            </a:pPr>
            <a:r>
              <a:rPr lang="en" sz="900">
                <a:latin typeface="DM Sans"/>
                <a:ea typeface="DM Sans"/>
                <a:cs typeface="DM Sans"/>
                <a:sym typeface="DM Sans"/>
              </a:rPr>
              <a:t>Agent’s cert is saved in properties</a:t>
            </a:r>
            <a:endParaRPr sz="900">
              <a:latin typeface="DM Sans"/>
              <a:ea typeface="DM Sans"/>
              <a:cs typeface="DM Sans"/>
              <a:sym typeface="DM Sans"/>
            </a:endParaRPr>
          </a:p>
        </p:txBody>
      </p:sp>
      <p:sp>
        <p:nvSpPr>
          <p:cNvPr id="1819" name="Google Shape;1819;p176"/>
          <p:cNvSpPr/>
          <p:nvPr/>
        </p:nvSpPr>
        <p:spPr>
          <a:xfrm>
            <a:off x="286213" y="2743025"/>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7</a:t>
            </a:r>
            <a:endParaRPr sz="900">
              <a:solidFill>
                <a:srgbClr val="FFFFFF"/>
              </a:solidFill>
              <a:latin typeface="JetBrains Mono"/>
              <a:ea typeface="JetBrains Mono"/>
              <a:cs typeface="JetBrains Mono"/>
              <a:sym typeface="JetBrains Mono"/>
            </a:endParaRPr>
          </a:p>
        </p:txBody>
      </p:sp>
      <p:sp>
        <p:nvSpPr>
          <p:cNvPr id="1820" name="Google Shape;1820;p176"/>
          <p:cNvSpPr txBox="1"/>
          <p:nvPr/>
        </p:nvSpPr>
        <p:spPr>
          <a:xfrm>
            <a:off x="495975" y="2676750"/>
            <a:ext cx="2719500" cy="321000"/>
          </a:xfrm>
          <a:prstGeom prst="rect">
            <a:avLst/>
          </a:prstGeom>
          <a:noFill/>
          <a:ln>
            <a:noFill/>
          </a:ln>
        </p:spPr>
        <p:txBody>
          <a:bodyPr anchorCtr="0" anchor="t" bIns="91425" lIns="91425" spcFirstLastPara="1" rIns="91425" wrap="square" tIns="91425">
            <a:noAutofit/>
          </a:bodyPr>
          <a:lstStyle/>
          <a:p>
            <a:pPr indent="-85725" lvl="0" marL="0" marR="493522" rtl="0" algn="l">
              <a:spcBef>
                <a:spcPts val="0"/>
              </a:spcBef>
              <a:spcAft>
                <a:spcPts val="0"/>
              </a:spcAft>
              <a:buNone/>
            </a:pPr>
            <a:r>
              <a:rPr lang="en" sz="900">
                <a:latin typeface="DM Sans"/>
                <a:ea typeface="DM Sans"/>
                <a:cs typeface="DM Sans"/>
                <a:sym typeface="DM Sans"/>
              </a:rPr>
              <a:t>Hub’s cert is saved in config (optional)</a:t>
            </a:r>
            <a:endParaRPr sz="900">
              <a:latin typeface="DM Sans"/>
              <a:ea typeface="DM Sans"/>
              <a:cs typeface="DM Sans"/>
              <a:sym typeface="DM Sans"/>
            </a:endParaRPr>
          </a:p>
        </p:txBody>
      </p:sp>
      <p:sp>
        <p:nvSpPr>
          <p:cNvPr id="1821" name="Google Shape;1821;p176"/>
          <p:cNvSpPr/>
          <p:nvPr/>
        </p:nvSpPr>
        <p:spPr>
          <a:xfrm>
            <a:off x="3201213" y="1644363"/>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6</a:t>
            </a:r>
            <a:endParaRPr sz="900">
              <a:solidFill>
                <a:srgbClr val="FFFFFF"/>
              </a:solidFill>
              <a:latin typeface="JetBrains Mono"/>
              <a:ea typeface="JetBrains Mono"/>
              <a:cs typeface="JetBrains Mono"/>
              <a:sym typeface="JetBrains Mono"/>
            </a:endParaRPr>
          </a:p>
        </p:txBody>
      </p:sp>
      <p:sp>
        <p:nvSpPr>
          <p:cNvPr id="1822" name="Google Shape;1822;p176"/>
          <p:cNvSpPr txBox="1"/>
          <p:nvPr/>
        </p:nvSpPr>
        <p:spPr>
          <a:xfrm>
            <a:off x="3410975" y="1578075"/>
            <a:ext cx="3282300" cy="321000"/>
          </a:xfrm>
          <a:prstGeom prst="rect">
            <a:avLst/>
          </a:prstGeom>
          <a:noFill/>
          <a:ln>
            <a:noFill/>
          </a:ln>
        </p:spPr>
        <p:txBody>
          <a:bodyPr anchorCtr="0" anchor="t" bIns="91425" lIns="91425" spcFirstLastPara="1" rIns="91425" wrap="square" tIns="91425">
            <a:noAutofit/>
          </a:bodyPr>
          <a:lstStyle/>
          <a:p>
            <a:pPr indent="-85725" lvl="0" marL="0" marR="493522" rtl="0" algn="l">
              <a:spcBef>
                <a:spcPts val="0"/>
              </a:spcBef>
              <a:spcAft>
                <a:spcPts val="0"/>
              </a:spcAft>
              <a:buNone/>
            </a:pPr>
            <a:r>
              <a:rPr lang="en" sz="900">
                <a:latin typeface="DM Sans"/>
                <a:ea typeface="DM Sans"/>
                <a:cs typeface="DM Sans"/>
                <a:sym typeface="DM Sans"/>
              </a:rPr>
              <a:t>Hub’s pub cert </a:t>
            </a:r>
            <a:r>
              <a:rPr lang="en" sz="900">
                <a:latin typeface="DM Sans"/>
                <a:ea typeface="DM Sans"/>
                <a:cs typeface="DM Sans"/>
                <a:sym typeface="DM Sans"/>
              </a:rPr>
              <a:t>transferred</a:t>
            </a:r>
            <a:r>
              <a:rPr lang="en" sz="900">
                <a:latin typeface="DM Sans"/>
                <a:ea typeface="DM Sans"/>
                <a:cs typeface="DM Sans"/>
                <a:sym typeface="DM Sans"/>
              </a:rPr>
              <a:t> to agent (optional)</a:t>
            </a:r>
            <a:endParaRPr sz="900">
              <a:latin typeface="DM Sans"/>
              <a:ea typeface="DM Sans"/>
              <a:cs typeface="DM Sans"/>
              <a:sym typeface="DM Sans"/>
            </a:endParaRPr>
          </a:p>
        </p:txBody>
      </p:sp>
      <p:sp>
        <p:nvSpPr>
          <p:cNvPr id="1823" name="Google Shape;1823;p176"/>
          <p:cNvSpPr/>
          <p:nvPr/>
        </p:nvSpPr>
        <p:spPr>
          <a:xfrm>
            <a:off x="286213" y="3064038"/>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8</a:t>
            </a:r>
            <a:endParaRPr sz="900">
              <a:solidFill>
                <a:srgbClr val="FFFFFF"/>
              </a:solidFill>
              <a:latin typeface="JetBrains Mono"/>
              <a:ea typeface="JetBrains Mono"/>
              <a:cs typeface="JetBrains Mono"/>
              <a:sym typeface="JetBrains Mono"/>
            </a:endParaRPr>
          </a:p>
        </p:txBody>
      </p:sp>
      <p:sp>
        <p:nvSpPr>
          <p:cNvPr id="1824" name="Google Shape;1824;p176"/>
          <p:cNvSpPr txBox="1"/>
          <p:nvPr/>
        </p:nvSpPr>
        <p:spPr>
          <a:xfrm>
            <a:off x="495976" y="2997750"/>
            <a:ext cx="3007200" cy="321000"/>
          </a:xfrm>
          <a:prstGeom prst="rect">
            <a:avLst/>
          </a:prstGeom>
          <a:noFill/>
          <a:ln>
            <a:noFill/>
          </a:ln>
        </p:spPr>
        <p:txBody>
          <a:bodyPr anchorCtr="0" anchor="t" bIns="91425" lIns="91425" spcFirstLastPara="1" rIns="91425" wrap="square" tIns="91425">
            <a:noAutofit/>
          </a:bodyPr>
          <a:lstStyle/>
          <a:p>
            <a:pPr indent="-85725" lvl="0" marL="0" marR="493522" rtl="0" algn="l">
              <a:spcBef>
                <a:spcPts val="0"/>
              </a:spcBef>
              <a:spcAft>
                <a:spcPts val="0"/>
              </a:spcAft>
              <a:buNone/>
            </a:pPr>
            <a:r>
              <a:rPr lang="en" sz="900">
                <a:latin typeface="DM Sans"/>
                <a:ea typeface="DM Sans"/>
                <a:cs typeface="DM Sans"/>
                <a:sym typeface="DM Sans"/>
              </a:rPr>
              <a:t>Setup mode is terminated</a:t>
            </a:r>
            <a:r>
              <a:rPr lang="en" sz="900">
                <a:latin typeface="DM Sans"/>
                <a:ea typeface="DM Sans"/>
                <a:cs typeface="DM Sans"/>
                <a:sym typeface="DM Sans"/>
              </a:rPr>
              <a:t> (optional)</a:t>
            </a:r>
            <a:endParaRPr sz="900">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177"/>
          <p:cNvSpPr txBox="1"/>
          <p:nvPr>
            <p:ph type="title"/>
          </p:nvPr>
        </p:nvSpPr>
        <p:spPr>
          <a:xfrm>
            <a:off x="330275" y="342900"/>
            <a:ext cx="45759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Secured data transfer</a:t>
            </a:r>
            <a:endParaRPr/>
          </a:p>
        </p:txBody>
      </p:sp>
      <p:sp>
        <p:nvSpPr>
          <p:cNvPr id="1830" name="Google Shape;1830;p17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1" name="Google Shape;1831;p177"/>
          <p:cNvSpPr txBox="1"/>
          <p:nvPr/>
        </p:nvSpPr>
        <p:spPr>
          <a:xfrm>
            <a:off x="8586613" y="4715606"/>
            <a:ext cx="228300" cy="282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494949"/>
                </a:solidFill>
                <a:latin typeface="JetBrains Mono"/>
                <a:ea typeface="JetBrains Mono"/>
                <a:cs typeface="JetBrains Mono"/>
                <a:sym typeface="JetBrains Mono"/>
              </a:rPr>
              <a:t>‹#›</a:t>
            </a:fld>
            <a:endParaRPr sz="900">
              <a:solidFill>
                <a:srgbClr val="494949"/>
              </a:solidFill>
              <a:latin typeface="JetBrains Mono"/>
              <a:ea typeface="JetBrains Mono"/>
              <a:cs typeface="JetBrains Mono"/>
              <a:sym typeface="JetBrains Mono"/>
            </a:endParaRPr>
          </a:p>
        </p:txBody>
      </p:sp>
      <p:sp>
        <p:nvSpPr>
          <p:cNvPr id="1832" name="Google Shape;1832;p177"/>
          <p:cNvSpPr/>
          <p:nvPr/>
        </p:nvSpPr>
        <p:spPr>
          <a:xfrm>
            <a:off x="1369822" y="1910041"/>
            <a:ext cx="795000" cy="288900"/>
          </a:xfrm>
          <a:prstGeom prst="rect">
            <a:avLst/>
          </a:prstGeom>
          <a:no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lang="en" sz="800">
                <a:latin typeface="JetBrains Mono"/>
                <a:ea typeface="JetBrains Mono"/>
                <a:cs typeface="JetBrains Mono"/>
                <a:sym typeface="JetBrains Mono"/>
              </a:rPr>
              <a:t>Oracle</a:t>
            </a:r>
            <a:endParaRPr sz="700">
              <a:latin typeface="JetBrains Mono"/>
              <a:ea typeface="JetBrains Mono"/>
              <a:cs typeface="JetBrains Mono"/>
              <a:sym typeface="JetBrains Mono"/>
            </a:endParaRPr>
          </a:p>
        </p:txBody>
      </p:sp>
      <p:grpSp>
        <p:nvGrpSpPr>
          <p:cNvPr id="1833" name="Google Shape;1833;p177"/>
          <p:cNvGrpSpPr/>
          <p:nvPr/>
        </p:nvGrpSpPr>
        <p:grpSpPr>
          <a:xfrm>
            <a:off x="3854873" y="3243383"/>
            <a:ext cx="1087070" cy="295674"/>
            <a:chOff x="7112003" y="7678742"/>
            <a:chExt cx="3734354" cy="1015714"/>
          </a:xfrm>
        </p:grpSpPr>
        <p:sp>
          <p:nvSpPr>
            <p:cNvPr id="1834" name="Google Shape;1834;p177"/>
            <p:cNvSpPr/>
            <p:nvPr/>
          </p:nvSpPr>
          <p:spPr>
            <a:xfrm>
              <a:off x="8115157" y="7692402"/>
              <a:ext cx="2731200" cy="993000"/>
            </a:xfrm>
            <a:prstGeom prst="rect">
              <a:avLst/>
            </a:prstGeom>
            <a:solidFill>
              <a:srgbClr val="007FFF"/>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FFFFFF"/>
                  </a:solidFill>
                  <a:latin typeface="JetBrains Mono"/>
                  <a:ea typeface="JetBrains Mono"/>
                  <a:cs typeface="JetBrains Mono"/>
                  <a:sym typeface="JetBrains Mono"/>
                </a:rPr>
                <a:t>HVR HUB</a:t>
              </a:r>
              <a:endParaRPr sz="700">
                <a:solidFill>
                  <a:srgbClr val="FFFFFF"/>
                </a:solidFill>
                <a:latin typeface="JetBrains Mono"/>
                <a:ea typeface="JetBrains Mono"/>
                <a:cs typeface="JetBrains Mono"/>
                <a:sym typeface="JetBrains Mono"/>
              </a:endParaRPr>
            </a:p>
          </p:txBody>
        </p:sp>
        <p:grpSp>
          <p:nvGrpSpPr>
            <p:cNvPr id="1835" name="Google Shape;1835;p177"/>
            <p:cNvGrpSpPr/>
            <p:nvPr/>
          </p:nvGrpSpPr>
          <p:grpSpPr>
            <a:xfrm>
              <a:off x="7112003" y="7678742"/>
              <a:ext cx="1015714" cy="1015714"/>
              <a:chOff x="7398388" y="7788764"/>
              <a:chExt cx="1069848" cy="1069848"/>
            </a:xfrm>
          </p:grpSpPr>
          <p:pic>
            <p:nvPicPr>
              <p:cNvPr id="1836" name="Google Shape;1836;p177"/>
              <p:cNvPicPr preferRelativeResize="0"/>
              <p:nvPr/>
            </p:nvPicPr>
            <p:blipFill>
              <a:blip r:embed="rId3">
                <a:alphaModFix/>
              </a:blip>
              <a:stretch>
                <a:fillRect/>
              </a:stretch>
            </p:blipFill>
            <p:spPr>
              <a:xfrm>
                <a:off x="7398388" y="7788764"/>
                <a:ext cx="1069848" cy="1069848"/>
              </a:xfrm>
              <a:prstGeom prst="rect">
                <a:avLst/>
              </a:prstGeom>
              <a:noFill/>
              <a:ln>
                <a:noFill/>
              </a:ln>
            </p:spPr>
          </p:pic>
          <p:pic>
            <p:nvPicPr>
              <p:cNvPr id="1837" name="Google Shape;1837;p177"/>
              <p:cNvPicPr preferRelativeResize="0"/>
              <p:nvPr/>
            </p:nvPicPr>
            <p:blipFill>
              <a:blip r:embed="rId4">
                <a:alphaModFix/>
              </a:blip>
              <a:stretch>
                <a:fillRect/>
              </a:stretch>
            </p:blipFill>
            <p:spPr>
              <a:xfrm>
                <a:off x="7705589" y="8006575"/>
                <a:ext cx="455450" cy="634225"/>
              </a:xfrm>
              <a:prstGeom prst="rect">
                <a:avLst/>
              </a:prstGeom>
              <a:noFill/>
              <a:ln>
                <a:noFill/>
              </a:ln>
            </p:spPr>
          </p:pic>
        </p:grpSp>
      </p:grpSp>
      <p:grpSp>
        <p:nvGrpSpPr>
          <p:cNvPr id="1838" name="Google Shape;1838;p177"/>
          <p:cNvGrpSpPr/>
          <p:nvPr/>
        </p:nvGrpSpPr>
        <p:grpSpPr>
          <a:xfrm>
            <a:off x="1082017" y="1907082"/>
            <a:ext cx="294804" cy="294804"/>
            <a:chOff x="16861299" y="9805950"/>
            <a:chExt cx="1619800" cy="1619800"/>
          </a:xfrm>
        </p:grpSpPr>
        <p:pic>
          <p:nvPicPr>
            <p:cNvPr id="1839" name="Google Shape;1839;p177"/>
            <p:cNvPicPr preferRelativeResize="0"/>
            <p:nvPr/>
          </p:nvPicPr>
          <p:blipFill>
            <a:blip r:embed="rId5">
              <a:alphaModFix/>
            </a:blip>
            <a:stretch>
              <a:fillRect/>
            </a:stretch>
          </p:blipFill>
          <p:spPr>
            <a:xfrm>
              <a:off x="17119550" y="10270000"/>
              <a:ext cx="1112500" cy="695313"/>
            </a:xfrm>
            <a:prstGeom prst="rect">
              <a:avLst/>
            </a:prstGeom>
            <a:noFill/>
            <a:ln>
              <a:noFill/>
            </a:ln>
          </p:spPr>
        </p:pic>
        <p:pic>
          <p:nvPicPr>
            <p:cNvPr id="1840" name="Google Shape;1840;p177"/>
            <p:cNvPicPr preferRelativeResize="0"/>
            <p:nvPr/>
          </p:nvPicPr>
          <p:blipFill>
            <a:blip r:embed="rId6">
              <a:alphaModFix/>
            </a:blip>
            <a:stretch>
              <a:fillRect/>
            </a:stretch>
          </p:blipFill>
          <p:spPr>
            <a:xfrm>
              <a:off x="16861299" y="9805950"/>
              <a:ext cx="1619800" cy="1619800"/>
            </a:xfrm>
            <a:prstGeom prst="rect">
              <a:avLst/>
            </a:prstGeom>
            <a:noFill/>
            <a:ln>
              <a:noFill/>
            </a:ln>
          </p:spPr>
        </p:pic>
      </p:grpSp>
      <p:sp>
        <p:nvSpPr>
          <p:cNvPr id="1841" name="Google Shape;1841;p177"/>
          <p:cNvSpPr/>
          <p:nvPr/>
        </p:nvSpPr>
        <p:spPr>
          <a:xfrm>
            <a:off x="6943285" y="1912339"/>
            <a:ext cx="834900" cy="289800"/>
          </a:xfrm>
          <a:prstGeom prst="rect">
            <a:avLst/>
          </a:prstGeom>
          <a:no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800">
                <a:latin typeface="JetBrains Mono"/>
                <a:ea typeface="JetBrains Mono"/>
                <a:cs typeface="JetBrains Mono"/>
                <a:sym typeface="JetBrains Mono"/>
              </a:rPr>
              <a:t>Snowflake</a:t>
            </a:r>
            <a:endParaRPr sz="800">
              <a:latin typeface="JetBrains Mono"/>
              <a:ea typeface="JetBrains Mono"/>
              <a:cs typeface="JetBrains Mono"/>
              <a:sym typeface="JetBrains Mono"/>
            </a:endParaRPr>
          </a:p>
        </p:txBody>
      </p:sp>
      <p:grpSp>
        <p:nvGrpSpPr>
          <p:cNvPr id="1842" name="Google Shape;1842;p177"/>
          <p:cNvGrpSpPr/>
          <p:nvPr/>
        </p:nvGrpSpPr>
        <p:grpSpPr>
          <a:xfrm>
            <a:off x="6648485" y="1906868"/>
            <a:ext cx="294804" cy="294804"/>
            <a:chOff x="14670229" y="7534000"/>
            <a:chExt cx="1619800" cy="1619800"/>
          </a:xfrm>
        </p:grpSpPr>
        <p:pic>
          <p:nvPicPr>
            <p:cNvPr id="1843" name="Google Shape;1843;p177"/>
            <p:cNvPicPr preferRelativeResize="0"/>
            <p:nvPr/>
          </p:nvPicPr>
          <p:blipFill>
            <a:blip r:embed="rId7">
              <a:alphaModFix/>
            </a:blip>
            <a:stretch>
              <a:fillRect/>
            </a:stretch>
          </p:blipFill>
          <p:spPr>
            <a:xfrm>
              <a:off x="14993211" y="7854161"/>
              <a:ext cx="983025" cy="983025"/>
            </a:xfrm>
            <a:prstGeom prst="rect">
              <a:avLst/>
            </a:prstGeom>
            <a:noFill/>
            <a:ln>
              <a:noFill/>
            </a:ln>
          </p:spPr>
        </p:pic>
        <p:pic>
          <p:nvPicPr>
            <p:cNvPr id="1844" name="Google Shape;1844;p177"/>
            <p:cNvPicPr preferRelativeResize="0"/>
            <p:nvPr/>
          </p:nvPicPr>
          <p:blipFill>
            <a:blip r:embed="rId6">
              <a:alphaModFix/>
            </a:blip>
            <a:stretch>
              <a:fillRect/>
            </a:stretch>
          </p:blipFill>
          <p:spPr>
            <a:xfrm>
              <a:off x="14670229" y="7534000"/>
              <a:ext cx="1619800" cy="1619800"/>
            </a:xfrm>
            <a:prstGeom prst="rect">
              <a:avLst/>
            </a:prstGeom>
            <a:noFill/>
            <a:ln>
              <a:noFill/>
            </a:ln>
          </p:spPr>
        </p:pic>
      </p:grpSp>
      <p:grpSp>
        <p:nvGrpSpPr>
          <p:cNvPr id="1845" name="Google Shape;1845;p177"/>
          <p:cNvGrpSpPr/>
          <p:nvPr/>
        </p:nvGrpSpPr>
        <p:grpSpPr>
          <a:xfrm>
            <a:off x="1079898" y="3242983"/>
            <a:ext cx="1087070" cy="295674"/>
            <a:chOff x="7112003" y="7678742"/>
            <a:chExt cx="3734354" cy="1015714"/>
          </a:xfrm>
        </p:grpSpPr>
        <p:sp>
          <p:nvSpPr>
            <p:cNvPr id="1846" name="Google Shape;1846;p177"/>
            <p:cNvSpPr/>
            <p:nvPr/>
          </p:nvSpPr>
          <p:spPr>
            <a:xfrm>
              <a:off x="8115157" y="7692402"/>
              <a:ext cx="2731200" cy="993000"/>
            </a:xfrm>
            <a:prstGeom prst="rect">
              <a:avLst/>
            </a:prstGeom>
            <a:solidFill>
              <a:srgbClr val="222222"/>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FFFFFF"/>
                  </a:solidFill>
                  <a:latin typeface="JetBrains Mono"/>
                  <a:ea typeface="JetBrains Mono"/>
                  <a:cs typeface="JetBrains Mono"/>
                  <a:sym typeface="JetBrains Mono"/>
                </a:rPr>
                <a:t>HVA Listener</a:t>
              </a:r>
              <a:endParaRPr sz="700">
                <a:solidFill>
                  <a:srgbClr val="FFFFFF"/>
                </a:solidFill>
                <a:latin typeface="JetBrains Mono"/>
                <a:ea typeface="JetBrains Mono"/>
                <a:cs typeface="JetBrains Mono"/>
                <a:sym typeface="JetBrains Mono"/>
              </a:endParaRPr>
            </a:p>
          </p:txBody>
        </p:sp>
        <p:grpSp>
          <p:nvGrpSpPr>
            <p:cNvPr id="1847" name="Google Shape;1847;p177"/>
            <p:cNvGrpSpPr/>
            <p:nvPr/>
          </p:nvGrpSpPr>
          <p:grpSpPr>
            <a:xfrm>
              <a:off x="7112003" y="7678742"/>
              <a:ext cx="1015714" cy="1015714"/>
              <a:chOff x="7398388" y="7788764"/>
              <a:chExt cx="1069848" cy="1069848"/>
            </a:xfrm>
          </p:grpSpPr>
          <p:pic>
            <p:nvPicPr>
              <p:cNvPr id="1848" name="Google Shape;1848;p177"/>
              <p:cNvPicPr preferRelativeResize="0"/>
              <p:nvPr/>
            </p:nvPicPr>
            <p:blipFill>
              <a:blip r:embed="rId3">
                <a:alphaModFix/>
              </a:blip>
              <a:stretch>
                <a:fillRect/>
              </a:stretch>
            </p:blipFill>
            <p:spPr>
              <a:xfrm>
                <a:off x="7398388" y="7788764"/>
                <a:ext cx="1069848" cy="1069848"/>
              </a:xfrm>
              <a:prstGeom prst="rect">
                <a:avLst/>
              </a:prstGeom>
              <a:noFill/>
              <a:ln>
                <a:noFill/>
              </a:ln>
            </p:spPr>
          </p:pic>
          <p:pic>
            <p:nvPicPr>
              <p:cNvPr id="1849" name="Google Shape;1849;p177"/>
              <p:cNvPicPr preferRelativeResize="0"/>
              <p:nvPr/>
            </p:nvPicPr>
            <p:blipFill>
              <a:blip r:embed="rId4">
                <a:alphaModFix/>
              </a:blip>
              <a:stretch>
                <a:fillRect/>
              </a:stretch>
            </p:blipFill>
            <p:spPr>
              <a:xfrm>
                <a:off x="7705589" y="8006575"/>
                <a:ext cx="455450" cy="634225"/>
              </a:xfrm>
              <a:prstGeom prst="rect">
                <a:avLst/>
              </a:prstGeom>
              <a:noFill/>
              <a:ln>
                <a:noFill/>
              </a:ln>
            </p:spPr>
          </p:pic>
        </p:grpSp>
      </p:grpSp>
      <p:grpSp>
        <p:nvGrpSpPr>
          <p:cNvPr id="1850" name="Google Shape;1850;p177"/>
          <p:cNvGrpSpPr/>
          <p:nvPr/>
        </p:nvGrpSpPr>
        <p:grpSpPr>
          <a:xfrm>
            <a:off x="6659149" y="3243696"/>
            <a:ext cx="1108356" cy="295674"/>
            <a:chOff x="6779600" y="7444802"/>
            <a:chExt cx="3734354" cy="1015714"/>
          </a:xfrm>
        </p:grpSpPr>
        <p:sp>
          <p:nvSpPr>
            <p:cNvPr id="1851" name="Google Shape;1851;p177"/>
            <p:cNvSpPr/>
            <p:nvPr/>
          </p:nvSpPr>
          <p:spPr>
            <a:xfrm>
              <a:off x="7782754" y="7458462"/>
              <a:ext cx="2731200" cy="993000"/>
            </a:xfrm>
            <a:prstGeom prst="rect">
              <a:avLst/>
            </a:prstGeom>
            <a:solidFill>
              <a:srgbClr val="222222"/>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FFFFFF"/>
                  </a:solidFill>
                  <a:latin typeface="JetBrains Mono"/>
                  <a:ea typeface="JetBrains Mono"/>
                  <a:cs typeface="JetBrains Mono"/>
                  <a:sym typeface="JetBrains Mono"/>
                </a:rPr>
                <a:t>HVA Listener</a:t>
              </a:r>
              <a:endParaRPr sz="700">
                <a:solidFill>
                  <a:srgbClr val="FFFFFF"/>
                </a:solidFill>
                <a:latin typeface="JetBrains Mono"/>
                <a:ea typeface="JetBrains Mono"/>
                <a:cs typeface="JetBrains Mono"/>
                <a:sym typeface="JetBrains Mono"/>
              </a:endParaRPr>
            </a:p>
          </p:txBody>
        </p:sp>
        <p:grpSp>
          <p:nvGrpSpPr>
            <p:cNvPr id="1852" name="Google Shape;1852;p177"/>
            <p:cNvGrpSpPr/>
            <p:nvPr/>
          </p:nvGrpSpPr>
          <p:grpSpPr>
            <a:xfrm>
              <a:off x="6779600" y="7444802"/>
              <a:ext cx="1015714" cy="1015714"/>
              <a:chOff x="7048269" y="7542355"/>
              <a:chExt cx="1069848" cy="1069848"/>
            </a:xfrm>
          </p:grpSpPr>
          <p:pic>
            <p:nvPicPr>
              <p:cNvPr id="1853" name="Google Shape;1853;p177"/>
              <p:cNvPicPr preferRelativeResize="0"/>
              <p:nvPr/>
            </p:nvPicPr>
            <p:blipFill>
              <a:blip r:embed="rId3">
                <a:alphaModFix/>
              </a:blip>
              <a:stretch>
                <a:fillRect/>
              </a:stretch>
            </p:blipFill>
            <p:spPr>
              <a:xfrm>
                <a:off x="7048269" y="7542355"/>
                <a:ext cx="1069848" cy="1069848"/>
              </a:xfrm>
              <a:prstGeom prst="rect">
                <a:avLst/>
              </a:prstGeom>
              <a:noFill/>
              <a:ln>
                <a:noFill/>
              </a:ln>
            </p:spPr>
          </p:pic>
          <p:pic>
            <p:nvPicPr>
              <p:cNvPr id="1854" name="Google Shape;1854;p177"/>
              <p:cNvPicPr preferRelativeResize="0"/>
              <p:nvPr/>
            </p:nvPicPr>
            <p:blipFill>
              <a:blip r:embed="rId4">
                <a:alphaModFix/>
              </a:blip>
              <a:stretch>
                <a:fillRect/>
              </a:stretch>
            </p:blipFill>
            <p:spPr>
              <a:xfrm>
                <a:off x="7355470" y="7760166"/>
                <a:ext cx="455450" cy="634225"/>
              </a:xfrm>
              <a:prstGeom prst="rect">
                <a:avLst/>
              </a:prstGeom>
              <a:noFill/>
              <a:ln>
                <a:noFill/>
              </a:ln>
            </p:spPr>
          </p:pic>
        </p:grpSp>
      </p:grpSp>
      <p:cxnSp>
        <p:nvCxnSpPr>
          <p:cNvPr id="1855" name="Google Shape;1855;p177"/>
          <p:cNvCxnSpPr>
            <a:stCxn id="1832" idx="2"/>
            <a:endCxn id="1846" idx="0"/>
          </p:cNvCxnSpPr>
          <p:nvPr/>
        </p:nvCxnSpPr>
        <p:spPr>
          <a:xfrm>
            <a:off x="1767322" y="2198941"/>
            <a:ext cx="2100" cy="1047900"/>
          </a:xfrm>
          <a:prstGeom prst="straightConnector1">
            <a:avLst/>
          </a:prstGeom>
          <a:noFill/>
          <a:ln cap="flat" cmpd="sng" w="9525">
            <a:solidFill>
              <a:srgbClr val="666666"/>
            </a:solidFill>
            <a:prstDash val="solid"/>
            <a:round/>
            <a:headEnd len="med" w="med" type="none"/>
            <a:tailEnd len="med" w="med" type="triangle"/>
          </a:ln>
        </p:spPr>
      </p:cxnSp>
      <p:cxnSp>
        <p:nvCxnSpPr>
          <p:cNvPr id="1856" name="Google Shape;1856;p177"/>
          <p:cNvCxnSpPr>
            <a:stCxn id="1846" idx="3"/>
            <a:endCxn id="1836" idx="1"/>
          </p:cNvCxnSpPr>
          <p:nvPr/>
        </p:nvCxnSpPr>
        <p:spPr>
          <a:xfrm flipH="1" rot="10800000">
            <a:off x="2166968" y="3391191"/>
            <a:ext cx="1687800" cy="300"/>
          </a:xfrm>
          <a:prstGeom prst="straightConnector1">
            <a:avLst/>
          </a:prstGeom>
          <a:noFill/>
          <a:ln cap="flat" cmpd="sng" w="9525">
            <a:solidFill>
              <a:srgbClr val="666666"/>
            </a:solidFill>
            <a:prstDash val="solid"/>
            <a:round/>
            <a:headEnd len="med" w="med" type="none"/>
            <a:tailEnd len="med" w="med" type="triangle"/>
          </a:ln>
        </p:spPr>
      </p:cxnSp>
      <p:cxnSp>
        <p:nvCxnSpPr>
          <p:cNvPr id="1857" name="Google Shape;1857;p177"/>
          <p:cNvCxnSpPr>
            <a:stCxn id="1834" idx="3"/>
            <a:endCxn id="1853" idx="1"/>
          </p:cNvCxnSpPr>
          <p:nvPr/>
        </p:nvCxnSpPr>
        <p:spPr>
          <a:xfrm flipH="1" rot="10800000">
            <a:off x="4941943" y="3391591"/>
            <a:ext cx="1717200" cy="300"/>
          </a:xfrm>
          <a:prstGeom prst="straightConnector1">
            <a:avLst/>
          </a:prstGeom>
          <a:noFill/>
          <a:ln cap="flat" cmpd="sng" w="9525">
            <a:solidFill>
              <a:srgbClr val="666666"/>
            </a:solidFill>
            <a:prstDash val="solid"/>
            <a:round/>
            <a:headEnd len="med" w="med" type="none"/>
            <a:tailEnd len="med" w="med" type="triangle"/>
          </a:ln>
        </p:spPr>
      </p:cxnSp>
      <p:cxnSp>
        <p:nvCxnSpPr>
          <p:cNvPr id="1858" name="Google Shape;1858;p177"/>
          <p:cNvCxnSpPr>
            <a:stCxn id="1851" idx="0"/>
            <a:endCxn id="1841" idx="2"/>
          </p:cNvCxnSpPr>
          <p:nvPr/>
        </p:nvCxnSpPr>
        <p:spPr>
          <a:xfrm rot="10800000">
            <a:off x="7360695" y="2202172"/>
            <a:ext cx="1500" cy="1045500"/>
          </a:xfrm>
          <a:prstGeom prst="straightConnector1">
            <a:avLst/>
          </a:prstGeom>
          <a:noFill/>
          <a:ln cap="flat" cmpd="sng" w="9525">
            <a:solidFill>
              <a:srgbClr val="666666"/>
            </a:solidFill>
            <a:prstDash val="solid"/>
            <a:round/>
            <a:headEnd len="med" w="med" type="none"/>
            <a:tailEnd len="med" w="med" type="triangle"/>
          </a:ln>
        </p:spPr>
      </p:cxnSp>
      <p:sp>
        <p:nvSpPr>
          <p:cNvPr id="1859" name="Google Shape;1859;p177"/>
          <p:cNvSpPr/>
          <p:nvPr/>
        </p:nvSpPr>
        <p:spPr>
          <a:xfrm>
            <a:off x="558350" y="2577563"/>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1</a:t>
            </a:r>
            <a:endParaRPr sz="900">
              <a:solidFill>
                <a:srgbClr val="FFFFFF"/>
              </a:solidFill>
              <a:latin typeface="JetBrains Mono"/>
              <a:ea typeface="JetBrains Mono"/>
              <a:cs typeface="JetBrains Mono"/>
              <a:sym typeface="JetBrains Mono"/>
            </a:endParaRPr>
          </a:p>
        </p:txBody>
      </p:sp>
      <p:sp>
        <p:nvSpPr>
          <p:cNvPr id="1860" name="Google Shape;1860;p177"/>
          <p:cNvSpPr txBox="1"/>
          <p:nvPr/>
        </p:nvSpPr>
        <p:spPr>
          <a:xfrm>
            <a:off x="768121" y="2511263"/>
            <a:ext cx="1591500" cy="321000"/>
          </a:xfrm>
          <a:prstGeom prst="rect">
            <a:avLst/>
          </a:prstGeom>
          <a:noFill/>
          <a:ln>
            <a:noFill/>
          </a:ln>
        </p:spPr>
        <p:txBody>
          <a:bodyPr anchorCtr="0" anchor="t" bIns="91425" lIns="91425" spcFirstLastPara="1" rIns="91425" wrap="square" tIns="91425">
            <a:noAutofit/>
          </a:bodyPr>
          <a:lstStyle/>
          <a:p>
            <a:pPr indent="-85725" lvl="0" marL="0" marR="495338" rtl="0" algn="l">
              <a:spcBef>
                <a:spcPts val="0"/>
              </a:spcBef>
              <a:spcAft>
                <a:spcPts val="0"/>
              </a:spcAft>
              <a:buNone/>
            </a:pPr>
            <a:r>
              <a:rPr lang="en" sz="900">
                <a:latin typeface="DM Sans"/>
                <a:ea typeface="DM Sans"/>
                <a:cs typeface="DM Sans"/>
                <a:sym typeface="DM Sans"/>
              </a:rPr>
              <a:t>Change captured</a:t>
            </a:r>
            <a:endParaRPr sz="900">
              <a:latin typeface="DM Sans"/>
              <a:ea typeface="DM Sans"/>
              <a:cs typeface="DM Sans"/>
              <a:sym typeface="DM Sans"/>
            </a:endParaRPr>
          </a:p>
        </p:txBody>
      </p:sp>
      <p:sp>
        <p:nvSpPr>
          <p:cNvPr id="1861" name="Google Shape;1861;p177"/>
          <p:cNvSpPr/>
          <p:nvPr/>
        </p:nvSpPr>
        <p:spPr>
          <a:xfrm>
            <a:off x="1079900" y="3605663"/>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2</a:t>
            </a:r>
            <a:endParaRPr sz="900">
              <a:solidFill>
                <a:srgbClr val="FFFFFF"/>
              </a:solidFill>
              <a:latin typeface="JetBrains Mono"/>
              <a:ea typeface="JetBrains Mono"/>
              <a:cs typeface="JetBrains Mono"/>
              <a:sym typeface="JetBrains Mono"/>
            </a:endParaRPr>
          </a:p>
        </p:txBody>
      </p:sp>
      <p:sp>
        <p:nvSpPr>
          <p:cNvPr id="1862" name="Google Shape;1862;p177"/>
          <p:cNvSpPr txBox="1"/>
          <p:nvPr/>
        </p:nvSpPr>
        <p:spPr>
          <a:xfrm>
            <a:off x="1289675" y="3539375"/>
            <a:ext cx="1974300" cy="321000"/>
          </a:xfrm>
          <a:prstGeom prst="rect">
            <a:avLst/>
          </a:prstGeom>
          <a:noFill/>
          <a:ln>
            <a:noFill/>
          </a:ln>
        </p:spPr>
        <p:txBody>
          <a:bodyPr anchorCtr="0" anchor="t" bIns="91425" lIns="91425" spcFirstLastPara="1" rIns="91425" wrap="square" tIns="91425">
            <a:noAutofit/>
          </a:bodyPr>
          <a:lstStyle/>
          <a:p>
            <a:pPr indent="-85725" lvl="0" marL="0" marR="495338" rtl="0" algn="l">
              <a:spcBef>
                <a:spcPts val="0"/>
              </a:spcBef>
              <a:spcAft>
                <a:spcPts val="0"/>
              </a:spcAft>
              <a:buNone/>
            </a:pPr>
            <a:r>
              <a:rPr lang="en" sz="900">
                <a:latin typeface="DM Sans"/>
                <a:ea typeface="DM Sans"/>
                <a:cs typeface="DM Sans"/>
                <a:sym typeface="DM Sans"/>
              </a:rPr>
              <a:t>Data encrypted by agent</a:t>
            </a:r>
            <a:endParaRPr sz="900">
              <a:latin typeface="DM Sans"/>
              <a:ea typeface="DM Sans"/>
              <a:cs typeface="DM Sans"/>
              <a:sym typeface="DM Sans"/>
            </a:endParaRPr>
          </a:p>
        </p:txBody>
      </p:sp>
      <p:sp>
        <p:nvSpPr>
          <p:cNvPr id="1863" name="Google Shape;1863;p177"/>
          <p:cNvSpPr/>
          <p:nvPr/>
        </p:nvSpPr>
        <p:spPr>
          <a:xfrm>
            <a:off x="3854763" y="2988263"/>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4</a:t>
            </a:r>
            <a:endParaRPr sz="900">
              <a:solidFill>
                <a:srgbClr val="FFFFFF"/>
              </a:solidFill>
              <a:latin typeface="JetBrains Mono"/>
              <a:ea typeface="JetBrains Mono"/>
              <a:cs typeface="JetBrains Mono"/>
              <a:sym typeface="JetBrains Mono"/>
            </a:endParaRPr>
          </a:p>
        </p:txBody>
      </p:sp>
      <p:sp>
        <p:nvSpPr>
          <p:cNvPr id="1864" name="Google Shape;1864;p177"/>
          <p:cNvSpPr txBox="1"/>
          <p:nvPr/>
        </p:nvSpPr>
        <p:spPr>
          <a:xfrm>
            <a:off x="4064525" y="2921975"/>
            <a:ext cx="1974300" cy="321000"/>
          </a:xfrm>
          <a:prstGeom prst="rect">
            <a:avLst/>
          </a:prstGeom>
          <a:noFill/>
          <a:ln>
            <a:noFill/>
          </a:ln>
        </p:spPr>
        <p:txBody>
          <a:bodyPr anchorCtr="0" anchor="t" bIns="91425" lIns="91425" spcFirstLastPara="1" rIns="91425" wrap="square" tIns="91425">
            <a:noAutofit/>
          </a:bodyPr>
          <a:lstStyle/>
          <a:p>
            <a:pPr indent="-85725" lvl="0" marL="0" marR="495338" rtl="0" algn="l">
              <a:spcBef>
                <a:spcPts val="0"/>
              </a:spcBef>
              <a:spcAft>
                <a:spcPts val="0"/>
              </a:spcAft>
              <a:buNone/>
            </a:pPr>
            <a:r>
              <a:rPr lang="en" sz="900">
                <a:latin typeface="DM Sans"/>
                <a:ea typeface="DM Sans"/>
                <a:cs typeface="DM Sans"/>
                <a:sym typeface="DM Sans"/>
              </a:rPr>
              <a:t>Data decrypted by hub</a:t>
            </a:r>
            <a:endParaRPr sz="900">
              <a:latin typeface="DM Sans"/>
              <a:ea typeface="DM Sans"/>
              <a:cs typeface="DM Sans"/>
              <a:sym typeface="DM Sans"/>
            </a:endParaRPr>
          </a:p>
        </p:txBody>
      </p:sp>
      <p:sp>
        <p:nvSpPr>
          <p:cNvPr id="1865" name="Google Shape;1865;p177"/>
          <p:cNvSpPr/>
          <p:nvPr/>
        </p:nvSpPr>
        <p:spPr>
          <a:xfrm>
            <a:off x="6659138" y="3631888"/>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l">
              <a:spcBef>
                <a:spcPts val="0"/>
              </a:spcBef>
              <a:spcAft>
                <a:spcPts val="0"/>
              </a:spcAft>
              <a:buNone/>
            </a:pPr>
            <a:r>
              <a:rPr lang="en" sz="900">
                <a:solidFill>
                  <a:srgbClr val="FFFFFF"/>
                </a:solidFill>
                <a:latin typeface="JetBrains Mono"/>
                <a:ea typeface="JetBrains Mono"/>
                <a:cs typeface="JetBrains Mono"/>
                <a:sym typeface="JetBrains Mono"/>
              </a:rPr>
              <a:t>6</a:t>
            </a:r>
            <a:endParaRPr sz="900">
              <a:solidFill>
                <a:srgbClr val="FFFFFF"/>
              </a:solidFill>
              <a:latin typeface="JetBrains Mono"/>
              <a:ea typeface="JetBrains Mono"/>
              <a:cs typeface="JetBrains Mono"/>
              <a:sym typeface="JetBrains Mono"/>
            </a:endParaRPr>
          </a:p>
        </p:txBody>
      </p:sp>
      <p:sp>
        <p:nvSpPr>
          <p:cNvPr id="1866" name="Google Shape;1866;p177"/>
          <p:cNvSpPr txBox="1"/>
          <p:nvPr/>
        </p:nvSpPr>
        <p:spPr>
          <a:xfrm>
            <a:off x="6868900" y="3565600"/>
            <a:ext cx="2132700" cy="321000"/>
          </a:xfrm>
          <a:prstGeom prst="rect">
            <a:avLst/>
          </a:prstGeom>
          <a:noFill/>
          <a:ln>
            <a:noFill/>
          </a:ln>
        </p:spPr>
        <p:txBody>
          <a:bodyPr anchorCtr="0" anchor="t" bIns="91425" lIns="91425" spcFirstLastPara="1" rIns="91425" wrap="square" tIns="91425">
            <a:noAutofit/>
          </a:bodyPr>
          <a:lstStyle/>
          <a:p>
            <a:pPr indent="-85725" lvl="0" marL="0" marR="495338" rtl="0" algn="l">
              <a:spcBef>
                <a:spcPts val="0"/>
              </a:spcBef>
              <a:spcAft>
                <a:spcPts val="0"/>
              </a:spcAft>
              <a:buNone/>
            </a:pPr>
            <a:r>
              <a:rPr lang="en" sz="900">
                <a:latin typeface="DM Sans"/>
                <a:ea typeface="DM Sans"/>
                <a:cs typeface="DM Sans"/>
                <a:sym typeface="DM Sans"/>
              </a:rPr>
              <a:t>Data decrypted by agent</a:t>
            </a:r>
            <a:endParaRPr sz="900">
              <a:latin typeface="DM Sans"/>
              <a:ea typeface="DM Sans"/>
              <a:cs typeface="DM Sans"/>
              <a:sym typeface="DM Sans"/>
            </a:endParaRPr>
          </a:p>
        </p:txBody>
      </p:sp>
      <p:sp>
        <p:nvSpPr>
          <p:cNvPr id="1867" name="Google Shape;1867;p177"/>
          <p:cNvSpPr/>
          <p:nvPr/>
        </p:nvSpPr>
        <p:spPr>
          <a:xfrm>
            <a:off x="3854763" y="3605738"/>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5</a:t>
            </a:r>
            <a:endParaRPr sz="900">
              <a:solidFill>
                <a:srgbClr val="FFFFFF"/>
              </a:solidFill>
              <a:latin typeface="JetBrains Mono"/>
              <a:ea typeface="JetBrains Mono"/>
              <a:cs typeface="JetBrains Mono"/>
              <a:sym typeface="JetBrains Mono"/>
            </a:endParaRPr>
          </a:p>
        </p:txBody>
      </p:sp>
      <p:sp>
        <p:nvSpPr>
          <p:cNvPr id="1868" name="Google Shape;1868;p177"/>
          <p:cNvSpPr txBox="1"/>
          <p:nvPr/>
        </p:nvSpPr>
        <p:spPr>
          <a:xfrm>
            <a:off x="4064525" y="3539450"/>
            <a:ext cx="1974300" cy="321000"/>
          </a:xfrm>
          <a:prstGeom prst="rect">
            <a:avLst/>
          </a:prstGeom>
          <a:noFill/>
          <a:ln>
            <a:noFill/>
          </a:ln>
        </p:spPr>
        <p:txBody>
          <a:bodyPr anchorCtr="0" anchor="t" bIns="91425" lIns="91425" spcFirstLastPara="1" rIns="91425" wrap="square" tIns="91425">
            <a:noAutofit/>
          </a:bodyPr>
          <a:lstStyle/>
          <a:p>
            <a:pPr indent="-85725" lvl="0" marL="0" marR="495338" rtl="0" algn="l">
              <a:spcBef>
                <a:spcPts val="0"/>
              </a:spcBef>
              <a:spcAft>
                <a:spcPts val="0"/>
              </a:spcAft>
              <a:buNone/>
            </a:pPr>
            <a:r>
              <a:rPr lang="en" sz="900">
                <a:latin typeface="DM Sans"/>
                <a:ea typeface="DM Sans"/>
                <a:cs typeface="DM Sans"/>
                <a:sym typeface="DM Sans"/>
              </a:rPr>
              <a:t>Data encrypted by hub</a:t>
            </a:r>
            <a:endParaRPr sz="900">
              <a:latin typeface="DM Sans"/>
              <a:ea typeface="DM Sans"/>
              <a:cs typeface="DM Sans"/>
              <a:sym typeface="DM Sans"/>
            </a:endParaRPr>
          </a:p>
        </p:txBody>
      </p:sp>
      <p:sp>
        <p:nvSpPr>
          <p:cNvPr id="1869" name="Google Shape;1869;p177"/>
          <p:cNvSpPr/>
          <p:nvPr/>
        </p:nvSpPr>
        <p:spPr>
          <a:xfrm>
            <a:off x="6111488" y="2628475"/>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l">
              <a:spcBef>
                <a:spcPts val="0"/>
              </a:spcBef>
              <a:spcAft>
                <a:spcPts val="0"/>
              </a:spcAft>
              <a:buNone/>
            </a:pPr>
            <a:r>
              <a:rPr lang="en" sz="900">
                <a:solidFill>
                  <a:srgbClr val="FFFFFF"/>
                </a:solidFill>
                <a:latin typeface="JetBrains Mono"/>
                <a:ea typeface="JetBrains Mono"/>
                <a:cs typeface="JetBrains Mono"/>
                <a:sym typeface="JetBrains Mono"/>
              </a:rPr>
              <a:t>7</a:t>
            </a:r>
            <a:endParaRPr sz="900">
              <a:solidFill>
                <a:srgbClr val="FFFFFF"/>
              </a:solidFill>
              <a:latin typeface="JetBrains Mono"/>
              <a:ea typeface="JetBrains Mono"/>
              <a:cs typeface="JetBrains Mono"/>
              <a:sym typeface="JetBrains Mono"/>
            </a:endParaRPr>
          </a:p>
        </p:txBody>
      </p:sp>
      <p:sp>
        <p:nvSpPr>
          <p:cNvPr id="1870" name="Google Shape;1870;p177"/>
          <p:cNvSpPr txBox="1"/>
          <p:nvPr/>
        </p:nvSpPr>
        <p:spPr>
          <a:xfrm>
            <a:off x="6321250" y="2562188"/>
            <a:ext cx="2132700" cy="321000"/>
          </a:xfrm>
          <a:prstGeom prst="rect">
            <a:avLst/>
          </a:prstGeom>
          <a:noFill/>
          <a:ln>
            <a:noFill/>
          </a:ln>
        </p:spPr>
        <p:txBody>
          <a:bodyPr anchorCtr="0" anchor="t" bIns="91425" lIns="91425" spcFirstLastPara="1" rIns="91425" wrap="square" tIns="91425">
            <a:noAutofit/>
          </a:bodyPr>
          <a:lstStyle/>
          <a:p>
            <a:pPr indent="-85725" lvl="0" marL="0" marR="495338" rtl="0" algn="l">
              <a:spcBef>
                <a:spcPts val="0"/>
              </a:spcBef>
              <a:spcAft>
                <a:spcPts val="0"/>
              </a:spcAft>
              <a:buNone/>
            </a:pPr>
            <a:r>
              <a:rPr lang="en" sz="900">
                <a:latin typeface="DM Sans"/>
                <a:ea typeface="DM Sans"/>
                <a:cs typeface="DM Sans"/>
                <a:sym typeface="DM Sans"/>
              </a:rPr>
              <a:t>Change integrated</a:t>
            </a:r>
            <a:endParaRPr sz="900">
              <a:latin typeface="DM Sans"/>
              <a:ea typeface="DM Sans"/>
              <a:cs typeface="DM Sans"/>
              <a:sym typeface="DM Sans"/>
            </a:endParaRPr>
          </a:p>
        </p:txBody>
      </p:sp>
      <p:sp>
        <p:nvSpPr>
          <p:cNvPr id="1871" name="Google Shape;1871;p177"/>
          <p:cNvSpPr/>
          <p:nvPr/>
        </p:nvSpPr>
        <p:spPr>
          <a:xfrm>
            <a:off x="1082013" y="3886588"/>
            <a:ext cx="149400" cy="188400"/>
          </a:xfrm>
          <a:prstGeom prst="roundRect">
            <a:avLst>
              <a:gd fmla="val 6780" name="adj"/>
            </a:avLst>
          </a:prstGeom>
          <a:solidFill>
            <a:srgbClr val="306BEA"/>
          </a:solidFill>
          <a:ln>
            <a:noFill/>
          </a:ln>
        </p:spPr>
        <p:txBody>
          <a:bodyPr anchorCtr="0" anchor="ctr" bIns="91425" lIns="91425" spcFirstLastPara="1" rIns="91425" wrap="square" tIns="91425">
            <a:noAutofit/>
          </a:bodyPr>
          <a:lstStyle/>
          <a:p>
            <a:pPr indent="-85725" lvl="0" marL="0" marR="0" rtl="0" algn="ctr">
              <a:spcBef>
                <a:spcPts val="0"/>
              </a:spcBef>
              <a:spcAft>
                <a:spcPts val="0"/>
              </a:spcAft>
              <a:buNone/>
            </a:pPr>
            <a:r>
              <a:rPr lang="en" sz="900">
                <a:solidFill>
                  <a:srgbClr val="FFFFFF"/>
                </a:solidFill>
                <a:latin typeface="JetBrains Mono"/>
                <a:ea typeface="JetBrains Mono"/>
                <a:cs typeface="JetBrains Mono"/>
                <a:sym typeface="JetBrains Mono"/>
              </a:rPr>
              <a:t>3</a:t>
            </a:r>
            <a:endParaRPr sz="900">
              <a:solidFill>
                <a:srgbClr val="FFFFFF"/>
              </a:solidFill>
              <a:latin typeface="JetBrains Mono"/>
              <a:ea typeface="JetBrains Mono"/>
              <a:cs typeface="JetBrains Mono"/>
              <a:sym typeface="JetBrains Mono"/>
            </a:endParaRPr>
          </a:p>
        </p:txBody>
      </p:sp>
      <p:sp>
        <p:nvSpPr>
          <p:cNvPr id="1872" name="Google Shape;1872;p177"/>
          <p:cNvSpPr txBox="1"/>
          <p:nvPr/>
        </p:nvSpPr>
        <p:spPr>
          <a:xfrm>
            <a:off x="1291775" y="3820300"/>
            <a:ext cx="2433000" cy="321000"/>
          </a:xfrm>
          <a:prstGeom prst="rect">
            <a:avLst/>
          </a:prstGeom>
          <a:noFill/>
          <a:ln>
            <a:noFill/>
          </a:ln>
        </p:spPr>
        <p:txBody>
          <a:bodyPr anchorCtr="0" anchor="t" bIns="91425" lIns="91425" spcFirstLastPara="1" rIns="91425" wrap="square" tIns="91425">
            <a:noAutofit/>
          </a:bodyPr>
          <a:lstStyle/>
          <a:p>
            <a:pPr indent="-85725" lvl="0" marL="0" marR="495338" rtl="0" algn="l">
              <a:spcBef>
                <a:spcPts val="0"/>
              </a:spcBef>
              <a:spcAft>
                <a:spcPts val="0"/>
              </a:spcAft>
              <a:buNone/>
            </a:pPr>
            <a:r>
              <a:rPr lang="en" sz="900">
                <a:latin typeface="DM Sans"/>
                <a:ea typeface="DM Sans"/>
                <a:cs typeface="DM Sans"/>
                <a:sym typeface="DM Sans"/>
              </a:rPr>
              <a:t>Hub is verified by agent (optional)</a:t>
            </a:r>
            <a:endParaRPr sz="900">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17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8" name="Google Shape;1878;p178"/>
          <p:cNvSpPr txBox="1"/>
          <p:nvPr>
            <p:ph type="title"/>
          </p:nvPr>
        </p:nvSpPr>
        <p:spPr>
          <a:xfrm>
            <a:off x="330268" y="342900"/>
            <a:ext cx="5242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Encryption at rest</a:t>
            </a:r>
            <a:endParaRPr/>
          </a:p>
        </p:txBody>
      </p:sp>
      <p:pic>
        <p:nvPicPr>
          <p:cNvPr id="1879" name="Google Shape;1879;p178"/>
          <p:cNvPicPr preferRelativeResize="0"/>
          <p:nvPr/>
        </p:nvPicPr>
        <p:blipFill>
          <a:blip r:embed="rId3">
            <a:alphaModFix/>
          </a:blip>
          <a:stretch>
            <a:fillRect/>
          </a:stretch>
        </p:blipFill>
        <p:spPr>
          <a:xfrm>
            <a:off x="330263" y="1802302"/>
            <a:ext cx="377142" cy="377142"/>
          </a:xfrm>
          <a:prstGeom prst="rect">
            <a:avLst/>
          </a:prstGeom>
          <a:noFill/>
          <a:ln>
            <a:noFill/>
          </a:ln>
        </p:spPr>
      </p:pic>
      <p:pic>
        <p:nvPicPr>
          <p:cNvPr id="1880" name="Google Shape;1880;p178"/>
          <p:cNvPicPr preferRelativeResize="0"/>
          <p:nvPr/>
        </p:nvPicPr>
        <p:blipFill>
          <a:blip r:embed="rId3">
            <a:alphaModFix/>
          </a:blip>
          <a:stretch>
            <a:fillRect/>
          </a:stretch>
        </p:blipFill>
        <p:spPr>
          <a:xfrm>
            <a:off x="3248205" y="1802302"/>
            <a:ext cx="377142" cy="377142"/>
          </a:xfrm>
          <a:prstGeom prst="rect">
            <a:avLst/>
          </a:prstGeom>
          <a:noFill/>
          <a:ln>
            <a:noFill/>
          </a:ln>
        </p:spPr>
      </p:pic>
      <p:pic>
        <p:nvPicPr>
          <p:cNvPr id="1881" name="Google Shape;1881;p178"/>
          <p:cNvPicPr preferRelativeResize="0"/>
          <p:nvPr/>
        </p:nvPicPr>
        <p:blipFill>
          <a:blip r:embed="rId3">
            <a:alphaModFix/>
          </a:blip>
          <a:stretch>
            <a:fillRect/>
          </a:stretch>
        </p:blipFill>
        <p:spPr>
          <a:xfrm>
            <a:off x="6166151" y="1802302"/>
            <a:ext cx="377142" cy="377142"/>
          </a:xfrm>
          <a:prstGeom prst="rect">
            <a:avLst/>
          </a:prstGeom>
          <a:noFill/>
          <a:ln>
            <a:noFill/>
          </a:ln>
        </p:spPr>
      </p:pic>
      <p:pic>
        <p:nvPicPr>
          <p:cNvPr id="1882" name="Google Shape;1882;p178"/>
          <p:cNvPicPr preferRelativeResize="0"/>
          <p:nvPr/>
        </p:nvPicPr>
        <p:blipFill>
          <a:blip r:embed="rId3">
            <a:alphaModFix/>
          </a:blip>
          <a:stretch>
            <a:fillRect/>
          </a:stretch>
        </p:blipFill>
        <p:spPr>
          <a:xfrm>
            <a:off x="330263" y="3199055"/>
            <a:ext cx="377142" cy="377142"/>
          </a:xfrm>
          <a:prstGeom prst="rect">
            <a:avLst/>
          </a:prstGeom>
          <a:noFill/>
          <a:ln>
            <a:noFill/>
          </a:ln>
        </p:spPr>
      </p:pic>
      <p:pic>
        <p:nvPicPr>
          <p:cNvPr id="1883" name="Google Shape;1883;p178"/>
          <p:cNvPicPr preferRelativeResize="0"/>
          <p:nvPr/>
        </p:nvPicPr>
        <p:blipFill>
          <a:blip r:embed="rId3">
            <a:alphaModFix/>
          </a:blip>
          <a:stretch>
            <a:fillRect/>
          </a:stretch>
        </p:blipFill>
        <p:spPr>
          <a:xfrm>
            <a:off x="3248205" y="3199055"/>
            <a:ext cx="377142" cy="377142"/>
          </a:xfrm>
          <a:prstGeom prst="rect">
            <a:avLst/>
          </a:prstGeom>
          <a:noFill/>
          <a:ln>
            <a:noFill/>
          </a:ln>
        </p:spPr>
      </p:pic>
      <p:pic>
        <p:nvPicPr>
          <p:cNvPr id="1884" name="Google Shape;1884;p178"/>
          <p:cNvPicPr preferRelativeResize="0"/>
          <p:nvPr/>
        </p:nvPicPr>
        <p:blipFill>
          <a:blip r:embed="rId3">
            <a:alphaModFix/>
          </a:blip>
          <a:stretch>
            <a:fillRect/>
          </a:stretch>
        </p:blipFill>
        <p:spPr>
          <a:xfrm>
            <a:off x="6166151" y="3199055"/>
            <a:ext cx="377142" cy="377142"/>
          </a:xfrm>
          <a:prstGeom prst="rect">
            <a:avLst/>
          </a:prstGeom>
          <a:noFill/>
          <a:ln>
            <a:noFill/>
          </a:ln>
        </p:spPr>
      </p:pic>
      <p:sp>
        <p:nvSpPr>
          <p:cNvPr id="1885" name="Google Shape;1885;p178"/>
          <p:cNvSpPr txBox="1"/>
          <p:nvPr>
            <p:ph idx="1" type="subTitle"/>
          </p:nvPr>
        </p:nvSpPr>
        <p:spPr>
          <a:xfrm>
            <a:off x="330268" y="882084"/>
            <a:ext cx="52428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Hub System Encryption Wallet</a:t>
            </a:r>
            <a:endParaRPr/>
          </a:p>
        </p:txBody>
      </p:sp>
      <p:sp>
        <p:nvSpPr>
          <p:cNvPr id="1886" name="Google Shape;1886;p178"/>
          <p:cNvSpPr txBox="1"/>
          <p:nvPr>
            <p:ph idx="3" type="subTitle"/>
          </p:nvPr>
        </p:nvSpPr>
        <p:spPr>
          <a:xfrm>
            <a:off x="330275" y="2314700"/>
            <a:ext cx="2484000" cy="7419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000">
                <a:solidFill>
                  <a:schemeClr val="dk1"/>
                </a:solidFill>
              </a:rPr>
              <a:t>The </a:t>
            </a:r>
            <a:r>
              <a:rPr b="1" lang="en" sz="1000">
                <a:solidFill>
                  <a:schemeClr val="dk1"/>
                </a:solidFill>
              </a:rPr>
              <a:t>Hub System Encryption Wallet</a:t>
            </a:r>
            <a:r>
              <a:rPr lang="en" sz="1000">
                <a:solidFill>
                  <a:schemeClr val="dk1"/>
                </a:solidFill>
              </a:rPr>
              <a:t> is an advanced method for secure password encryption and storage.</a:t>
            </a:r>
            <a:endParaRPr sz="1000"/>
          </a:p>
        </p:txBody>
      </p:sp>
      <p:sp>
        <p:nvSpPr>
          <p:cNvPr id="1887" name="Google Shape;1887;p178"/>
          <p:cNvSpPr txBox="1"/>
          <p:nvPr>
            <p:ph idx="5" type="subTitle"/>
          </p:nvPr>
        </p:nvSpPr>
        <p:spPr>
          <a:xfrm>
            <a:off x="3248200" y="2314700"/>
            <a:ext cx="2468100" cy="7341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000">
                <a:solidFill>
                  <a:schemeClr val="dk1"/>
                </a:solidFill>
              </a:rPr>
              <a:t>If the wallet is not configured and enabled, all passwords are obfuscated, not encrypted.</a:t>
            </a:r>
            <a:endParaRPr sz="1000"/>
          </a:p>
        </p:txBody>
      </p:sp>
      <p:sp>
        <p:nvSpPr>
          <p:cNvPr id="1888" name="Google Shape;1888;p178"/>
          <p:cNvSpPr txBox="1"/>
          <p:nvPr>
            <p:ph idx="7" type="subTitle"/>
          </p:nvPr>
        </p:nvSpPr>
        <p:spPr>
          <a:xfrm>
            <a:off x="6166150" y="2314700"/>
            <a:ext cx="2532300" cy="3501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000">
                <a:solidFill>
                  <a:schemeClr val="dk1"/>
                </a:solidFill>
              </a:rPr>
              <a:t>When the wallet is enabled, by default, only the </a:t>
            </a:r>
            <a:r>
              <a:rPr b="1" lang="en" sz="1000">
                <a:solidFill>
                  <a:schemeClr val="dk1"/>
                </a:solidFill>
              </a:rPr>
              <a:t>Secret</a:t>
            </a:r>
            <a:r>
              <a:rPr lang="en" sz="1000">
                <a:solidFill>
                  <a:schemeClr val="dk1"/>
                </a:solidFill>
              </a:rPr>
              <a:t> data is encrypted.</a:t>
            </a:r>
            <a:endParaRPr sz="1000"/>
          </a:p>
        </p:txBody>
      </p:sp>
      <p:sp>
        <p:nvSpPr>
          <p:cNvPr id="1889" name="Google Shape;1889;p178"/>
          <p:cNvSpPr txBox="1"/>
          <p:nvPr>
            <p:ph idx="9" type="subTitle"/>
          </p:nvPr>
        </p:nvSpPr>
        <p:spPr>
          <a:xfrm>
            <a:off x="330275" y="3711425"/>
            <a:ext cx="2484000" cy="8907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000"/>
              <a:t>To enable encryption of the </a:t>
            </a:r>
            <a:r>
              <a:rPr b="1" lang="en" sz="1000"/>
              <a:t>Confidential</a:t>
            </a:r>
            <a:r>
              <a:rPr lang="en" sz="1000"/>
              <a:t> data (e.g. TX files), use the command</a:t>
            </a:r>
            <a:br>
              <a:rPr lang="en" sz="1000"/>
            </a:br>
            <a:r>
              <a:rPr lang="en" sz="900">
                <a:solidFill>
                  <a:srgbClr val="212122"/>
                </a:solidFill>
                <a:highlight>
                  <a:schemeClr val="dk2"/>
                </a:highlight>
                <a:latin typeface="JetBrains Mono"/>
                <a:ea typeface="JetBrains Mono"/>
                <a:cs typeface="JetBrains Mono"/>
                <a:sym typeface="JetBrains Mono"/>
              </a:rPr>
              <a:t>hvrhubconfig </a:t>
            </a:r>
            <a:r>
              <a:rPr i="1" lang="en" sz="900">
                <a:solidFill>
                  <a:srgbClr val="212122"/>
                </a:solidFill>
                <a:highlight>
                  <a:schemeClr val="dk2"/>
                </a:highlight>
                <a:latin typeface="JetBrains Mono"/>
                <a:ea typeface="JetBrains Mono"/>
                <a:cs typeface="JetBrains Mono"/>
                <a:sym typeface="JetBrains Mono"/>
              </a:rPr>
              <a:t>hub</a:t>
            </a:r>
            <a:r>
              <a:rPr lang="en" sz="900">
                <a:solidFill>
                  <a:srgbClr val="212122"/>
                </a:solidFill>
                <a:highlight>
                  <a:schemeClr val="dk2"/>
                </a:highlight>
                <a:latin typeface="JetBrains Mono"/>
                <a:ea typeface="JetBrains Mono"/>
                <a:cs typeface="JetBrains Mono"/>
                <a:sym typeface="JetBrains Mono"/>
              </a:rPr>
              <a:t> Encrypt_Transaction_Files=true</a:t>
            </a:r>
            <a:endParaRPr sz="900"/>
          </a:p>
        </p:txBody>
      </p:sp>
      <p:sp>
        <p:nvSpPr>
          <p:cNvPr id="1890" name="Google Shape;1890;p178"/>
          <p:cNvSpPr txBox="1"/>
          <p:nvPr>
            <p:ph idx="14" type="subTitle"/>
          </p:nvPr>
        </p:nvSpPr>
        <p:spPr>
          <a:xfrm>
            <a:off x="3248200" y="3711425"/>
            <a:ext cx="2325000" cy="10893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000"/>
              <a:t>Whenever HVR needs the encryption key, it opens the wallet by supplying the wallet password and fetches the AES256 encryption key into the hub process’s memory.</a:t>
            </a:r>
            <a:endParaRPr sz="1000"/>
          </a:p>
        </p:txBody>
      </p:sp>
      <p:sp>
        <p:nvSpPr>
          <p:cNvPr id="1891" name="Google Shape;1891;p178"/>
          <p:cNvSpPr txBox="1"/>
          <p:nvPr>
            <p:ph idx="16" type="subTitle"/>
          </p:nvPr>
        </p:nvSpPr>
        <p:spPr>
          <a:xfrm>
            <a:off x="6166149" y="3711450"/>
            <a:ext cx="2325000" cy="3501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000"/>
              <a:t>The </a:t>
            </a:r>
            <a:r>
              <a:rPr lang="en" sz="1000"/>
              <a:t>AES256 encryption key is never stored on the disk.</a:t>
            </a:r>
            <a:endParaRPr sz="1000"/>
          </a:p>
        </p:txBody>
      </p:sp>
      <p:pic>
        <p:nvPicPr>
          <p:cNvPr id="1892" name="Google Shape;1892;p178"/>
          <p:cNvPicPr preferRelativeResize="0"/>
          <p:nvPr/>
        </p:nvPicPr>
        <p:blipFill>
          <a:blip r:embed="rId4">
            <a:alphaModFix/>
          </a:blip>
          <a:stretch>
            <a:fillRect/>
          </a:stretch>
        </p:blipFill>
        <p:spPr>
          <a:xfrm>
            <a:off x="330267" y="1795119"/>
            <a:ext cx="377142" cy="377142"/>
          </a:xfrm>
          <a:prstGeom prst="rect">
            <a:avLst/>
          </a:prstGeom>
          <a:noFill/>
          <a:ln>
            <a:noFill/>
          </a:ln>
        </p:spPr>
      </p:pic>
      <p:pic>
        <p:nvPicPr>
          <p:cNvPr id="1893" name="Google Shape;1893;p178"/>
          <p:cNvPicPr preferRelativeResize="0"/>
          <p:nvPr/>
        </p:nvPicPr>
        <p:blipFill>
          <a:blip r:embed="rId5">
            <a:alphaModFix/>
          </a:blip>
          <a:stretch>
            <a:fillRect/>
          </a:stretch>
        </p:blipFill>
        <p:spPr>
          <a:xfrm>
            <a:off x="3248205" y="1802300"/>
            <a:ext cx="377142" cy="377142"/>
          </a:xfrm>
          <a:prstGeom prst="rect">
            <a:avLst/>
          </a:prstGeom>
          <a:noFill/>
          <a:ln>
            <a:noFill/>
          </a:ln>
        </p:spPr>
      </p:pic>
      <p:pic>
        <p:nvPicPr>
          <p:cNvPr id="1894" name="Google Shape;1894;p178"/>
          <p:cNvPicPr preferRelativeResize="0"/>
          <p:nvPr/>
        </p:nvPicPr>
        <p:blipFill>
          <a:blip r:embed="rId6">
            <a:alphaModFix/>
          </a:blip>
          <a:stretch>
            <a:fillRect/>
          </a:stretch>
        </p:blipFill>
        <p:spPr>
          <a:xfrm>
            <a:off x="6166142" y="1802306"/>
            <a:ext cx="377142" cy="377142"/>
          </a:xfrm>
          <a:prstGeom prst="rect">
            <a:avLst/>
          </a:prstGeom>
          <a:noFill/>
          <a:ln>
            <a:noFill/>
          </a:ln>
        </p:spPr>
      </p:pic>
      <p:pic>
        <p:nvPicPr>
          <p:cNvPr id="1895" name="Google Shape;1895;p178"/>
          <p:cNvPicPr preferRelativeResize="0"/>
          <p:nvPr/>
        </p:nvPicPr>
        <p:blipFill>
          <a:blip r:embed="rId7">
            <a:alphaModFix/>
          </a:blip>
          <a:stretch>
            <a:fillRect/>
          </a:stretch>
        </p:blipFill>
        <p:spPr>
          <a:xfrm>
            <a:off x="330247" y="3195438"/>
            <a:ext cx="377142" cy="377142"/>
          </a:xfrm>
          <a:prstGeom prst="rect">
            <a:avLst/>
          </a:prstGeom>
          <a:noFill/>
          <a:ln>
            <a:noFill/>
          </a:ln>
        </p:spPr>
      </p:pic>
      <p:pic>
        <p:nvPicPr>
          <p:cNvPr id="1896" name="Google Shape;1896;p178"/>
          <p:cNvPicPr preferRelativeResize="0"/>
          <p:nvPr/>
        </p:nvPicPr>
        <p:blipFill>
          <a:blip r:embed="rId8">
            <a:alphaModFix/>
          </a:blip>
          <a:stretch>
            <a:fillRect/>
          </a:stretch>
        </p:blipFill>
        <p:spPr>
          <a:xfrm>
            <a:off x="3248204" y="3191544"/>
            <a:ext cx="377142" cy="377142"/>
          </a:xfrm>
          <a:prstGeom prst="rect">
            <a:avLst/>
          </a:prstGeom>
          <a:noFill/>
          <a:ln>
            <a:noFill/>
          </a:ln>
        </p:spPr>
      </p:pic>
      <p:pic>
        <p:nvPicPr>
          <p:cNvPr id="1897" name="Google Shape;1897;p178"/>
          <p:cNvPicPr preferRelativeResize="0"/>
          <p:nvPr/>
        </p:nvPicPr>
        <p:blipFill>
          <a:blip r:embed="rId9">
            <a:alphaModFix/>
          </a:blip>
          <a:stretch>
            <a:fillRect/>
          </a:stretch>
        </p:blipFill>
        <p:spPr>
          <a:xfrm>
            <a:off x="6166151" y="3191538"/>
            <a:ext cx="377142" cy="377142"/>
          </a:xfrm>
          <a:prstGeom prst="rect">
            <a:avLst/>
          </a:prstGeom>
          <a:noFill/>
          <a:ln>
            <a:noFill/>
          </a:ln>
        </p:spPr>
      </p:pic>
      <p:pic>
        <p:nvPicPr>
          <p:cNvPr id="1898" name="Google Shape;1898;p178"/>
          <p:cNvPicPr preferRelativeResize="0"/>
          <p:nvPr/>
        </p:nvPicPr>
        <p:blipFill>
          <a:blip r:embed="rId10">
            <a:alphaModFix/>
          </a:blip>
          <a:stretch>
            <a:fillRect/>
          </a:stretch>
        </p:blipFill>
        <p:spPr>
          <a:xfrm>
            <a:off x="330246" y="1798719"/>
            <a:ext cx="377142" cy="377142"/>
          </a:xfrm>
          <a:prstGeom prst="rect">
            <a:avLst/>
          </a:prstGeom>
          <a:noFill/>
          <a:ln>
            <a:noFill/>
          </a:ln>
        </p:spPr>
      </p:pic>
      <p:pic>
        <p:nvPicPr>
          <p:cNvPr id="1899" name="Google Shape;1899;p178"/>
          <p:cNvPicPr preferRelativeResize="0"/>
          <p:nvPr/>
        </p:nvPicPr>
        <p:blipFill>
          <a:blip r:embed="rId11">
            <a:alphaModFix/>
          </a:blip>
          <a:stretch>
            <a:fillRect/>
          </a:stretch>
        </p:blipFill>
        <p:spPr>
          <a:xfrm>
            <a:off x="3248201" y="1794816"/>
            <a:ext cx="377142" cy="377142"/>
          </a:xfrm>
          <a:prstGeom prst="rect">
            <a:avLst/>
          </a:prstGeom>
          <a:noFill/>
          <a:ln>
            <a:noFill/>
          </a:ln>
        </p:spPr>
      </p:pic>
      <p:pic>
        <p:nvPicPr>
          <p:cNvPr id="1900" name="Google Shape;1900;p178"/>
          <p:cNvPicPr preferRelativeResize="0"/>
          <p:nvPr/>
        </p:nvPicPr>
        <p:blipFill>
          <a:blip r:embed="rId12">
            <a:alphaModFix/>
          </a:blip>
          <a:stretch>
            <a:fillRect/>
          </a:stretch>
        </p:blipFill>
        <p:spPr>
          <a:xfrm>
            <a:off x="6166143" y="1798719"/>
            <a:ext cx="377142" cy="377142"/>
          </a:xfrm>
          <a:prstGeom prst="rect">
            <a:avLst/>
          </a:prstGeom>
          <a:noFill/>
          <a:ln>
            <a:noFill/>
          </a:ln>
        </p:spPr>
      </p:pic>
      <p:pic>
        <p:nvPicPr>
          <p:cNvPr id="1901" name="Google Shape;1901;p178"/>
          <p:cNvPicPr preferRelativeResize="0"/>
          <p:nvPr/>
        </p:nvPicPr>
        <p:blipFill>
          <a:blip r:embed="rId13">
            <a:alphaModFix/>
          </a:blip>
          <a:stretch>
            <a:fillRect/>
          </a:stretch>
        </p:blipFill>
        <p:spPr>
          <a:xfrm>
            <a:off x="330268" y="3195441"/>
            <a:ext cx="377142" cy="377142"/>
          </a:xfrm>
          <a:prstGeom prst="rect">
            <a:avLst/>
          </a:prstGeom>
          <a:noFill/>
          <a:ln>
            <a:noFill/>
          </a:ln>
        </p:spPr>
      </p:pic>
      <p:pic>
        <p:nvPicPr>
          <p:cNvPr id="1902" name="Google Shape;1902;p178"/>
          <p:cNvPicPr preferRelativeResize="0"/>
          <p:nvPr/>
        </p:nvPicPr>
        <p:blipFill>
          <a:blip r:embed="rId14">
            <a:alphaModFix/>
          </a:blip>
          <a:stretch>
            <a:fillRect/>
          </a:stretch>
        </p:blipFill>
        <p:spPr>
          <a:xfrm>
            <a:off x="3248195" y="3191544"/>
            <a:ext cx="377142" cy="377142"/>
          </a:xfrm>
          <a:prstGeom prst="rect">
            <a:avLst/>
          </a:prstGeom>
          <a:noFill/>
          <a:ln>
            <a:noFill/>
          </a:ln>
        </p:spPr>
      </p:pic>
      <p:pic>
        <p:nvPicPr>
          <p:cNvPr id="1903" name="Google Shape;1903;p178"/>
          <p:cNvPicPr preferRelativeResize="0"/>
          <p:nvPr/>
        </p:nvPicPr>
        <p:blipFill>
          <a:blip r:embed="rId15">
            <a:alphaModFix/>
          </a:blip>
          <a:stretch>
            <a:fillRect/>
          </a:stretch>
        </p:blipFill>
        <p:spPr>
          <a:xfrm>
            <a:off x="6166140" y="3191541"/>
            <a:ext cx="377142" cy="37714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B0F00"/>
        </a:solidFill>
      </p:bgPr>
    </p:bg>
    <p:spTree>
      <p:nvGrpSpPr>
        <p:cNvPr id="1907" name="Shape 1907"/>
        <p:cNvGrpSpPr/>
        <p:nvPr/>
      </p:nvGrpSpPr>
      <p:grpSpPr>
        <a:xfrm>
          <a:off x="0" y="0"/>
          <a:ext cx="0" cy="0"/>
          <a:chOff x="0" y="0"/>
          <a:chExt cx="0" cy="0"/>
        </a:xfrm>
      </p:grpSpPr>
      <p:sp>
        <p:nvSpPr>
          <p:cNvPr id="1908" name="Google Shape;1908;p179"/>
          <p:cNvSpPr txBox="1"/>
          <p:nvPr>
            <p:ph type="title"/>
          </p:nvPr>
        </p:nvSpPr>
        <p:spPr>
          <a:xfrm>
            <a:off x="1389875" y="900125"/>
            <a:ext cx="6364200" cy="3514800"/>
          </a:xfrm>
          <a:prstGeom prst="rect">
            <a:avLst/>
          </a:prstGeom>
        </p:spPr>
        <p:txBody>
          <a:bodyPr anchorCtr="0" anchor="ctr" bIns="0" lIns="0" spcFirstLastPara="1" rIns="0" wrap="square" tIns="0">
            <a:noAutofit/>
          </a:bodyPr>
          <a:lstStyle/>
          <a:p>
            <a:pPr indent="0" lvl="0" marL="0" marR="0" rtl="0" algn="ctr">
              <a:lnSpc>
                <a:spcPct val="115000"/>
              </a:lnSpc>
              <a:spcBef>
                <a:spcPts val="0"/>
              </a:spcBef>
              <a:spcAft>
                <a:spcPts val="0"/>
              </a:spcAft>
              <a:buNone/>
            </a:pPr>
            <a:r>
              <a:rPr lang="en" sz="3100"/>
              <a:t>If the wallet is turned on during hub creation in the UI then t</a:t>
            </a:r>
            <a:r>
              <a:rPr lang="en" sz="3100"/>
              <a:t>he auto-generated wallet password is never exposed to the users.</a:t>
            </a:r>
            <a:endParaRPr sz="3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8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4" name="Google Shape;1914;p180"/>
          <p:cNvSpPr txBox="1"/>
          <p:nvPr>
            <p:ph type="title"/>
          </p:nvPr>
        </p:nvSpPr>
        <p:spPr>
          <a:xfrm>
            <a:off x="329153" y="342900"/>
            <a:ext cx="6415500" cy="83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Software</a:t>
            </a:r>
            <a:r>
              <a:rPr lang="en">
                <a:solidFill>
                  <a:schemeClr val="dk1"/>
                </a:solidFill>
              </a:rPr>
              <a:t> wallet</a:t>
            </a:r>
            <a:endParaRPr>
              <a:solidFill>
                <a:schemeClr val="dk1"/>
              </a:solidFill>
            </a:endParaRPr>
          </a:p>
          <a:p>
            <a:pPr indent="0" lvl="0" marL="0" rtl="0" algn="l">
              <a:spcBef>
                <a:spcPts val="0"/>
              </a:spcBef>
              <a:spcAft>
                <a:spcPts val="0"/>
              </a:spcAft>
              <a:buNone/>
            </a:pPr>
            <a:r>
              <a:t/>
            </a:r>
            <a:endParaRPr/>
          </a:p>
        </p:txBody>
      </p:sp>
      <p:sp>
        <p:nvSpPr>
          <p:cNvPr id="1915" name="Google Shape;1915;p180"/>
          <p:cNvSpPr txBox="1"/>
          <p:nvPr>
            <p:ph idx="1" type="subTitle"/>
          </p:nvPr>
        </p:nvSpPr>
        <p:spPr>
          <a:xfrm>
            <a:off x="329153" y="900113"/>
            <a:ext cx="58413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Storing the wallet locally</a:t>
            </a:r>
            <a:endParaRPr/>
          </a:p>
        </p:txBody>
      </p:sp>
      <p:sp>
        <p:nvSpPr>
          <p:cNvPr id="1916" name="Google Shape;1916;p180"/>
          <p:cNvSpPr txBox="1"/>
          <p:nvPr>
            <p:ph idx="2" type="subTitle"/>
          </p:nvPr>
        </p:nvSpPr>
        <p:spPr>
          <a:xfrm>
            <a:off x="329153" y="3185934"/>
            <a:ext cx="21588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Local file</a:t>
            </a:r>
            <a:endParaRPr/>
          </a:p>
        </p:txBody>
      </p:sp>
      <p:sp>
        <p:nvSpPr>
          <p:cNvPr id="1917" name="Google Shape;1917;p180"/>
          <p:cNvSpPr txBox="1"/>
          <p:nvPr>
            <p:ph idx="3" type="subTitle"/>
          </p:nvPr>
        </p:nvSpPr>
        <p:spPr>
          <a:xfrm>
            <a:off x="329153" y="3437691"/>
            <a:ext cx="21588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The wallet is an encrypted (using PKCS #12 standard) and password-protected file, stored on the hub machine</a:t>
            </a:r>
            <a:endParaRPr>
              <a:solidFill>
                <a:schemeClr val="dk1"/>
              </a:solidFill>
            </a:endParaRPr>
          </a:p>
          <a:p>
            <a:pPr indent="0" lvl="0" marL="0" rtl="0" algn="l">
              <a:spcBef>
                <a:spcPts val="0"/>
              </a:spcBef>
              <a:spcAft>
                <a:spcPts val="0"/>
              </a:spcAft>
              <a:buNone/>
            </a:pPr>
            <a:r>
              <a:t/>
            </a:r>
            <a:endParaRPr/>
          </a:p>
        </p:txBody>
      </p:sp>
      <p:sp>
        <p:nvSpPr>
          <p:cNvPr id="1918" name="Google Shape;1918;p180"/>
          <p:cNvSpPr txBox="1"/>
          <p:nvPr>
            <p:ph idx="4" type="subTitle"/>
          </p:nvPr>
        </p:nvSpPr>
        <p:spPr>
          <a:xfrm>
            <a:off x="3192238" y="3185934"/>
            <a:ext cx="21588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Password</a:t>
            </a:r>
            <a:endParaRPr/>
          </a:p>
        </p:txBody>
      </p:sp>
      <p:sp>
        <p:nvSpPr>
          <p:cNvPr id="1919" name="Google Shape;1919;p180"/>
          <p:cNvSpPr txBox="1"/>
          <p:nvPr>
            <p:ph idx="5" type="subTitle"/>
          </p:nvPr>
        </p:nvSpPr>
        <p:spPr>
          <a:xfrm>
            <a:off x="3192238" y="3437691"/>
            <a:ext cx="21588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The wallet password is auto-generated when the wallet is created</a:t>
            </a:r>
            <a:endParaRPr>
              <a:solidFill>
                <a:schemeClr val="dk1"/>
              </a:solidFill>
            </a:endParaRPr>
          </a:p>
          <a:p>
            <a:pPr indent="0" lvl="0" marL="0" rtl="0" algn="l">
              <a:spcBef>
                <a:spcPts val="0"/>
              </a:spcBef>
              <a:spcAft>
                <a:spcPts val="0"/>
              </a:spcAft>
              <a:buNone/>
            </a:pPr>
            <a:r>
              <a:t/>
            </a:r>
            <a:endParaRPr/>
          </a:p>
        </p:txBody>
      </p:sp>
      <p:sp>
        <p:nvSpPr>
          <p:cNvPr id="1920" name="Google Shape;1920;p180"/>
          <p:cNvSpPr txBox="1"/>
          <p:nvPr>
            <p:ph idx="6" type="subTitle"/>
          </p:nvPr>
        </p:nvSpPr>
        <p:spPr>
          <a:xfrm>
            <a:off x="6055324" y="3185934"/>
            <a:ext cx="21588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Wallet credential</a:t>
            </a:r>
            <a:endParaRPr/>
          </a:p>
        </p:txBody>
      </p:sp>
      <p:sp>
        <p:nvSpPr>
          <p:cNvPr id="1921" name="Google Shape;1921;p180"/>
          <p:cNvSpPr txBox="1"/>
          <p:nvPr>
            <p:ph idx="7" type="subTitle"/>
          </p:nvPr>
        </p:nvSpPr>
        <p:spPr>
          <a:xfrm>
            <a:off x="6055324" y="3437691"/>
            <a:ext cx="21588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The wallet password is stored obfuscated in a wallet credential file in $HVR_CONFIG/wallet</a:t>
            </a:r>
            <a:endParaRPr>
              <a:solidFill>
                <a:schemeClr val="dk1"/>
              </a:solidFill>
            </a:endParaRPr>
          </a:p>
          <a:p>
            <a:pPr indent="0" lvl="0" marL="0" rtl="0" algn="l">
              <a:spcBef>
                <a:spcPts val="0"/>
              </a:spcBef>
              <a:spcAft>
                <a:spcPts val="0"/>
              </a:spcAft>
              <a:buNone/>
            </a:pPr>
            <a:r>
              <a:t/>
            </a:r>
            <a:endParaRPr/>
          </a:p>
        </p:txBody>
      </p:sp>
      <p:pic>
        <p:nvPicPr>
          <p:cNvPr id="1922" name="Google Shape;1922;p180"/>
          <p:cNvPicPr preferRelativeResize="0"/>
          <p:nvPr/>
        </p:nvPicPr>
        <p:blipFill>
          <a:blip r:embed="rId3">
            <a:alphaModFix/>
          </a:blip>
          <a:stretch>
            <a:fillRect/>
          </a:stretch>
        </p:blipFill>
        <p:spPr>
          <a:xfrm>
            <a:off x="329153" y="2592230"/>
            <a:ext cx="377142" cy="377142"/>
          </a:xfrm>
          <a:prstGeom prst="rect">
            <a:avLst/>
          </a:prstGeom>
          <a:noFill/>
          <a:ln>
            <a:noFill/>
          </a:ln>
        </p:spPr>
      </p:pic>
      <p:pic>
        <p:nvPicPr>
          <p:cNvPr id="1923" name="Google Shape;1923;p180"/>
          <p:cNvPicPr preferRelativeResize="0"/>
          <p:nvPr/>
        </p:nvPicPr>
        <p:blipFill>
          <a:blip r:embed="rId3">
            <a:alphaModFix/>
          </a:blip>
          <a:stretch>
            <a:fillRect/>
          </a:stretch>
        </p:blipFill>
        <p:spPr>
          <a:xfrm>
            <a:off x="3192238" y="2592230"/>
            <a:ext cx="377142" cy="377142"/>
          </a:xfrm>
          <a:prstGeom prst="rect">
            <a:avLst/>
          </a:prstGeom>
          <a:noFill/>
          <a:ln>
            <a:noFill/>
          </a:ln>
        </p:spPr>
      </p:pic>
      <p:pic>
        <p:nvPicPr>
          <p:cNvPr id="1924" name="Google Shape;1924;p180"/>
          <p:cNvPicPr preferRelativeResize="0"/>
          <p:nvPr/>
        </p:nvPicPr>
        <p:blipFill>
          <a:blip r:embed="rId3">
            <a:alphaModFix/>
          </a:blip>
          <a:stretch>
            <a:fillRect/>
          </a:stretch>
        </p:blipFill>
        <p:spPr>
          <a:xfrm>
            <a:off x="6055324" y="2592230"/>
            <a:ext cx="377142" cy="377142"/>
          </a:xfrm>
          <a:prstGeom prst="rect">
            <a:avLst/>
          </a:prstGeom>
          <a:noFill/>
          <a:ln>
            <a:noFill/>
          </a:ln>
        </p:spPr>
      </p:pic>
      <p:pic>
        <p:nvPicPr>
          <p:cNvPr id="1925" name="Google Shape;1925;p180"/>
          <p:cNvPicPr preferRelativeResize="0"/>
          <p:nvPr/>
        </p:nvPicPr>
        <p:blipFill>
          <a:blip r:embed="rId4">
            <a:alphaModFix/>
          </a:blip>
          <a:stretch>
            <a:fillRect/>
          </a:stretch>
        </p:blipFill>
        <p:spPr>
          <a:xfrm>
            <a:off x="329146" y="2592225"/>
            <a:ext cx="377142" cy="377142"/>
          </a:xfrm>
          <a:prstGeom prst="rect">
            <a:avLst/>
          </a:prstGeom>
          <a:noFill/>
          <a:ln>
            <a:noFill/>
          </a:ln>
        </p:spPr>
      </p:pic>
      <p:pic>
        <p:nvPicPr>
          <p:cNvPr id="1926" name="Google Shape;1926;p180"/>
          <p:cNvPicPr preferRelativeResize="0"/>
          <p:nvPr/>
        </p:nvPicPr>
        <p:blipFill>
          <a:blip r:embed="rId5">
            <a:alphaModFix/>
          </a:blip>
          <a:stretch>
            <a:fillRect/>
          </a:stretch>
        </p:blipFill>
        <p:spPr>
          <a:xfrm>
            <a:off x="3192243" y="2592225"/>
            <a:ext cx="377142" cy="377142"/>
          </a:xfrm>
          <a:prstGeom prst="rect">
            <a:avLst/>
          </a:prstGeom>
          <a:noFill/>
          <a:ln>
            <a:noFill/>
          </a:ln>
        </p:spPr>
      </p:pic>
      <p:pic>
        <p:nvPicPr>
          <p:cNvPr id="1927" name="Google Shape;1927;p180"/>
          <p:cNvPicPr preferRelativeResize="0"/>
          <p:nvPr/>
        </p:nvPicPr>
        <p:blipFill>
          <a:blip r:embed="rId6">
            <a:alphaModFix/>
          </a:blip>
          <a:stretch>
            <a:fillRect/>
          </a:stretch>
        </p:blipFill>
        <p:spPr>
          <a:xfrm>
            <a:off x="6055317" y="2592231"/>
            <a:ext cx="377142" cy="377142"/>
          </a:xfrm>
          <a:prstGeom prst="rect">
            <a:avLst/>
          </a:prstGeom>
          <a:noFill/>
          <a:ln>
            <a:noFill/>
          </a:ln>
        </p:spPr>
      </p:pic>
      <p:pic>
        <p:nvPicPr>
          <p:cNvPr id="1928" name="Google Shape;1928;p180"/>
          <p:cNvPicPr preferRelativeResize="0"/>
          <p:nvPr/>
        </p:nvPicPr>
        <p:blipFill>
          <a:blip r:embed="rId7">
            <a:alphaModFix/>
          </a:blip>
          <a:stretch>
            <a:fillRect/>
          </a:stretch>
        </p:blipFill>
        <p:spPr>
          <a:xfrm>
            <a:off x="329168" y="2592228"/>
            <a:ext cx="377142" cy="377142"/>
          </a:xfrm>
          <a:prstGeom prst="rect">
            <a:avLst/>
          </a:prstGeom>
          <a:noFill/>
          <a:ln>
            <a:noFill/>
          </a:ln>
        </p:spPr>
      </p:pic>
      <p:pic>
        <p:nvPicPr>
          <p:cNvPr id="1929" name="Google Shape;1929;p180"/>
          <p:cNvPicPr preferRelativeResize="0"/>
          <p:nvPr/>
        </p:nvPicPr>
        <p:blipFill>
          <a:blip r:embed="rId8">
            <a:alphaModFix/>
          </a:blip>
          <a:stretch>
            <a:fillRect/>
          </a:stretch>
        </p:blipFill>
        <p:spPr>
          <a:xfrm>
            <a:off x="3192238" y="2592228"/>
            <a:ext cx="377142" cy="377142"/>
          </a:xfrm>
          <a:prstGeom prst="rect">
            <a:avLst/>
          </a:prstGeom>
          <a:noFill/>
          <a:ln>
            <a:noFill/>
          </a:ln>
        </p:spPr>
      </p:pic>
      <p:pic>
        <p:nvPicPr>
          <p:cNvPr id="1930" name="Google Shape;1930;p180"/>
          <p:cNvPicPr preferRelativeResize="0"/>
          <p:nvPr/>
        </p:nvPicPr>
        <p:blipFill>
          <a:blip r:embed="rId9">
            <a:alphaModFix/>
          </a:blip>
          <a:stretch>
            <a:fillRect/>
          </a:stretch>
        </p:blipFill>
        <p:spPr>
          <a:xfrm>
            <a:off x="6055318" y="2592231"/>
            <a:ext cx="377142" cy="3771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18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36" name="Google Shape;1936;p181"/>
          <p:cNvSpPr txBox="1"/>
          <p:nvPr>
            <p:ph type="title"/>
          </p:nvPr>
        </p:nvSpPr>
        <p:spPr>
          <a:xfrm>
            <a:off x="329153" y="342900"/>
            <a:ext cx="6415500" cy="83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dk1"/>
                </a:solidFill>
              </a:rPr>
              <a:t>KMS</a:t>
            </a:r>
            <a:r>
              <a:rPr lang="en">
                <a:solidFill>
                  <a:schemeClr val="dk1"/>
                </a:solidFill>
              </a:rPr>
              <a:t> wallet</a:t>
            </a:r>
            <a:endParaRPr>
              <a:solidFill>
                <a:schemeClr val="dk1"/>
              </a:solidFill>
            </a:endParaRPr>
          </a:p>
          <a:p>
            <a:pPr indent="0" lvl="0" marL="0" rtl="0" algn="l">
              <a:spcBef>
                <a:spcPts val="0"/>
              </a:spcBef>
              <a:spcAft>
                <a:spcPts val="0"/>
              </a:spcAft>
              <a:buNone/>
            </a:pPr>
            <a:r>
              <a:t/>
            </a:r>
            <a:endParaRPr/>
          </a:p>
        </p:txBody>
      </p:sp>
      <p:sp>
        <p:nvSpPr>
          <p:cNvPr id="1937" name="Google Shape;1937;p181"/>
          <p:cNvSpPr txBox="1"/>
          <p:nvPr>
            <p:ph idx="1" type="subTitle"/>
          </p:nvPr>
        </p:nvSpPr>
        <p:spPr>
          <a:xfrm>
            <a:off x="329153" y="900113"/>
            <a:ext cx="58413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Amazon integration in HVR</a:t>
            </a:r>
            <a:endParaRPr/>
          </a:p>
        </p:txBody>
      </p:sp>
      <p:sp>
        <p:nvSpPr>
          <p:cNvPr id="1938" name="Google Shape;1938;p181"/>
          <p:cNvSpPr txBox="1"/>
          <p:nvPr>
            <p:ph idx="2" type="subTitle"/>
          </p:nvPr>
        </p:nvSpPr>
        <p:spPr>
          <a:xfrm>
            <a:off x="329153" y="3185934"/>
            <a:ext cx="21588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Cloud service</a:t>
            </a:r>
            <a:endParaRPr/>
          </a:p>
        </p:txBody>
      </p:sp>
      <p:sp>
        <p:nvSpPr>
          <p:cNvPr id="1939" name="Google Shape;1939;p181"/>
          <p:cNvSpPr txBox="1"/>
          <p:nvPr>
            <p:ph idx="3" type="subTitle"/>
          </p:nvPr>
        </p:nvSpPr>
        <p:spPr>
          <a:xfrm>
            <a:off x="329153" y="3437691"/>
            <a:ext cx="21588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In this case, the wallet is a network service, AWS KMS, that stores and encrypts the encryption key</a:t>
            </a:r>
            <a:endParaRPr>
              <a:solidFill>
                <a:schemeClr val="dk1"/>
              </a:solidFill>
            </a:endParaRPr>
          </a:p>
          <a:p>
            <a:pPr indent="0" lvl="0" marL="0" rtl="0" algn="l">
              <a:spcBef>
                <a:spcPts val="0"/>
              </a:spcBef>
              <a:spcAft>
                <a:spcPts val="0"/>
              </a:spcAft>
              <a:buNone/>
            </a:pPr>
            <a:r>
              <a:t/>
            </a:r>
            <a:endParaRPr/>
          </a:p>
        </p:txBody>
      </p:sp>
      <p:sp>
        <p:nvSpPr>
          <p:cNvPr id="1940" name="Google Shape;1940;p181"/>
          <p:cNvSpPr txBox="1"/>
          <p:nvPr>
            <p:ph idx="4" type="subTitle"/>
          </p:nvPr>
        </p:nvSpPr>
        <p:spPr>
          <a:xfrm>
            <a:off x="3192238" y="3185934"/>
            <a:ext cx="21588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Protection</a:t>
            </a:r>
            <a:endParaRPr/>
          </a:p>
        </p:txBody>
      </p:sp>
      <p:sp>
        <p:nvSpPr>
          <p:cNvPr id="1941" name="Google Shape;1941;p181"/>
          <p:cNvSpPr txBox="1"/>
          <p:nvPr>
            <p:ph idx="5" type="subTitle"/>
          </p:nvPr>
        </p:nvSpPr>
        <p:spPr>
          <a:xfrm>
            <a:off x="3192238" y="3437691"/>
            <a:ext cx="21588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The KMS wallet is protected either by AWS KMS credentials or the AWS IAM role, which should be supplied by the user while creating the KMS wallet.</a:t>
            </a:r>
            <a:endParaRPr>
              <a:solidFill>
                <a:schemeClr val="dk1"/>
              </a:solidFill>
            </a:endParaRPr>
          </a:p>
          <a:p>
            <a:pPr indent="0" lvl="0" marL="0" rtl="0" algn="l">
              <a:spcBef>
                <a:spcPts val="0"/>
              </a:spcBef>
              <a:spcAft>
                <a:spcPts val="0"/>
              </a:spcAft>
              <a:buNone/>
            </a:pPr>
            <a:r>
              <a:t/>
            </a:r>
            <a:endParaRPr/>
          </a:p>
        </p:txBody>
      </p:sp>
      <p:sp>
        <p:nvSpPr>
          <p:cNvPr id="1942" name="Google Shape;1942;p181"/>
          <p:cNvSpPr txBox="1"/>
          <p:nvPr>
            <p:ph idx="6" type="subTitle"/>
          </p:nvPr>
        </p:nvSpPr>
        <p:spPr>
          <a:xfrm>
            <a:off x="6055324" y="3185934"/>
            <a:ext cx="21588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Communication</a:t>
            </a:r>
            <a:endParaRPr/>
          </a:p>
        </p:txBody>
      </p:sp>
      <p:sp>
        <p:nvSpPr>
          <p:cNvPr id="1943" name="Google Shape;1943;p181"/>
          <p:cNvSpPr txBox="1"/>
          <p:nvPr>
            <p:ph idx="7" type="subTitle"/>
          </p:nvPr>
        </p:nvSpPr>
        <p:spPr>
          <a:xfrm>
            <a:off x="6055324" y="3437691"/>
            <a:ext cx="2158800" cy="82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When the wallet is created, HVR contacts KMS, which generates a key and sends it back to HVR and HVR stores it in the wallet configuration</a:t>
            </a:r>
            <a:endParaRPr>
              <a:solidFill>
                <a:schemeClr val="dk1"/>
              </a:solidFill>
            </a:endParaRPr>
          </a:p>
          <a:p>
            <a:pPr indent="0" lvl="0" marL="0" rtl="0" algn="l">
              <a:spcBef>
                <a:spcPts val="0"/>
              </a:spcBef>
              <a:spcAft>
                <a:spcPts val="0"/>
              </a:spcAft>
              <a:buNone/>
            </a:pPr>
            <a:r>
              <a:t/>
            </a:r>
            <a:endParaRPr/>
          </a:p>
        </p:txBody>
      </p:sp>
      <p:pic>
        <p:nvPicPr>
          <p:cNvPr id="1944" name="Google Shape;1944;p181"/>
          <p:cNvPicPr preferRelativeResize="0"/>
          <p:nvPr/>
        </p:nvPicPr>
        <p:blipFill>
          <a:blip r:embed="rId3">
            <a:alphaModFix/>
          </a:blip>
          <a:stretch>
            <a:fillRect/>
          </a:stretch>
        </p:blipFill>
        <p:spPr>
          <a:xfrm>
            <a:off x="329153" y="2592230"/>
            <a:ext cx="377142" cy="377142"/>
          </a:xfrm>
          <a:prstGeom prst="rect">
            <a:avLst/>
          </a:prstGeom>
          <a:noFill/>
          <a:ln>
            <a:noFill/>
          </a:ln>
        </p:spPr>
      </p:pic>
      <p:pic>
        <p:nvPicPr>
          <p:cNvPr id="1945" name="Google Shape;1945;p181"/>
          <p:cNvPicPr preferRelativeResize="0"/>
          <p:nvPr/>
        </p:nvPicPr>
        <p:blipFill>
          <a:blip r:embed="rId3">
            <a:alphaModFix/>
          </a:blip>
          <a:stretch>
            <a:fillRect/>
          </a:stretch>
        </p:blipFill>
        <p:spPr>
          <a:xfrm>
            <a:off x="3192238" y="2592230"/>
            <a:ext cx="377142" cy="377142"/>
          </a:xfrm>
          <a:prstGeom prst="rect">
            <a:avLst/>
          </a:prstGeom>
          <a:noFill/>
          <a:ln>
            <a:noFill/>
          </a:ln>
        </p:spPr>
      </p:pic>
      <p:pic>
        <p:nvPicPr>
          <p:cNvPr id="1946" name="Google Shape;1946;p181"/>
          <p:cNvPicPr preferRelativeResize="0"/>
          <p:nvPr/>
        </p:nvPicPr>
        <p:blipFill>
          <a:blip r:embed="rId3">
            <a:alphaModFix/>
          </a:blip>
          <a:stretch>
            <a:fillRect/>
          </a:stretch>
        </p:blipFill>
        <p:spPr>
          <a:xfrm>
            <a:off x="6055324" y="2592230"/>
            <a:ext cx="377142" cy="377142"/>
          </a:xfrm>
          <a:prstGeom prst="rect">
            <a:avLst/>
          </a:prstGeom>
          <a:noFill/>
          <a:ln>
            <a:noFill/>
          </a:ln>
        </p:spPr>
      </p:pic>
      <p:pic>
        <p:nvPicPr>
          <p:cNvPr id="1947" name="Google Shape;1947;p181"/>
          <p:cNvPicPr preferRelativeResize="0"/>
          <p:nvPr/>
        </p:nvPicPr>
        <p:blipFill>
          <a:blip r:embed="rId4">
            <a:alphaModFix/>
          </a:blip>
          <a:stretch>
            <a:fillRect/>
          </a:stretch>
        </p:blipFill>
        <p:spPr>
          <a:xfrm>
            <a:off x="329167" y="2592225"/>
            <a:ext cx="377142" cy="377142"/>
          </a:xfrm>
          <a:prstGeom prst="rect">
            <a:avLst/>
          </a:prstGeom>
          <a:noFill/>
          <a:ln>
            <a:noFill/>
          </a:ln>
        </p:spPr>
      </p:pic>
      <p:pic>
        <p:nvPicPr>
          <p:cNvPr id="1948" name="Google Shape;1948;p181"/>
          <p:cNvPicPr preferRelativeResize="0"/>
          <p:nvPr/>
        </p:nvPicPr>
        <p:blipFill>
          <a:blip r:embed="rId5">
            <a:alphaModFix/>
          </a:blip>
          <a:stretch>
            <a:fillRect/>
          </a:stretch>
        </p:blipFill>
        <p:spPr>
          <a:xfrm>
            <a:off x="3192242" y="2592231"/>
            <a:ext cx="377142" cy="377142"/>
          </a:xfrm>
          <a:prstGeom prst="rect">
            <a:avLst/>
          </a:prstGeom>
          <a:noFill/>
          <a:ln>
            <a:noFill/>
          </a:ln>
        </p:spPr>
      </p:pic>
      <p:pic>
        <p:nvPicPr>
          <p:cNvPr id="1949" name="Google Shape;1949;p181"/>
          <p:cNvPicPr preferRelativeResize="0"/>
          <p:nvPr/>
        </p:nvPicPr>
        <p:blipFill>
          <a:blip r:embed="rId6">
            <a:alphaModFix/>
          </a:blip>
          <a:stretch>
            <a:fillRect/>
          </a:stretch>
        </p:blipFill>
        <p:spPr>
          <a:xfrm>
            <a:off x="6055328" y="2592225"/>
            <a:ext cx="377142" cy="377142"/>
          </a:xfrm>
          <a:prstGeom prst="rect">
            <a:avLst/>
          </a:prstGeom>
          <a:noFill/>
          <a:ln>
            <a:noFill/>
          </a:ln>
        </p:spPr>
      </p:pic>
      <p:pic>
        <p:nvPicPr>
          <p:cNvPr id="1950" name="Google Shape;1950;p181"/>
          <p:cNvPicPr preferRelativeResize="0"/>
          <p:nvPr/>
        </p:nvPicPr>
        <p:blipFill>
          <a:blip r:embed="rId7">
            <a:alphaModFix/>
          </a:blip>
          <a:stretch>
            <a:fillRect/>
          </a:stretch>
        </p:blipFill>
        <p:spPr>
          <a:xfrm>
            <a:off x="329159" y="2592228"/>
            <a:ext cx="377142" cy="377142"/>
          </a:xfrm>
          <a:prstGeom prst="rect">
            <a:avLst/>
          </a:prstGeom>
          <a:noFill/>
          <a:ln>
            <a:noFill/>
          </a:ln>
        </p:spPr>
      </p:pic>
      <p:pic>
        <p:nvPicPr>
          <p:cNvPr id="1951" name="Google Shape;1951;p181"/>
          <p:cNvPicPr preferRelativeResize="0"/>
          <p:nvPr/>
        </p:nvPicPr>
        <p:blipFill>
          <a:blip r:embed="rId8">
            <a:alphaModFix/>
          </a:blip>
          <a:stretch>
            <a:fillRect/>
          </a:stretch>
        </p:blipFill>
        <p:spPr>
          <a:xfrm>
            <a:off x="3192244" y="2592231"/>
            <a:ext cx="377142" cy="377142"/>
          </a:xfrm>
          <a:prstGeom prst="rect">
            <a:avLst/>
          </a:prstGeom>
          <a:noFill/>
          <a:ln>
            <a:noFill/>
          </a:ln>
        </p:spPr>
      </p:pic>
      <p:pic>
        <p:nvPicPr>
          <p:cNvPr id="1952" name="Google Shape;1952;p181"/>
          <p:cNvPicPr preferRelativeResize="0"/>
          <p:nvPr/>
        </p:nvPicPr>
        <p:blipFill>
          <a:blip r:embed="rId9">
            <a:alphaModFix/>
          </a:blip>
          <a:stretch>
            <a:fillRect/>
          </a:stretch>
        </p:blipFill>
        <p:spPr>
          <a:xfrm>
            <a:off x="6055314" y="2592228"/>
            <a:ext cx="377142" cy="3771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82"/>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Data transfer between the agent and hub machine is always secured by TLS.</a:t>
            </a:r>
            <a:endParaRPr sz="3200"/>
          </a:p>
          <a:p>
            <a:pPr indent="0" lvl="0" marL="0" rtl="0" algn="ctr">
              <a:spcBef>
                <a:spcPts val="0"/>
              </a:spcBef>
              <a:spcAft>
                <a:spcPts val="0"/>
              </a:spcAft>
              <a:buNone/>
            </a:pPr>
            <a:r>
              <a:t/>
            </a:r>
            <a:endParaRPr sz="3500"/>
          </a:p>
          <a:p>
            <a:pPr indent="0" lvl="0" marL="0" rtl="0" algn="ctr">
              <a:spcBef>
                <a:spcPts val="0"/>
              </a:spcBef>
              <a:spcAft>
                <a:spcPts val="0"/>
              </a:spcAft>
              <a:buNone/>
            </a:pPr>
            <a:r>
              <a:rPr lang="en" sz="3500"/>
              <a:t>True.</a:t>
            </a:r>
            <a:br>
              <a:rPr lang="en" sz="3500"/>
            </a:br>
            <a:endParaRPr sz="3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183"/>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The Hub System Wallet encrypts both Secret and Confidential data by default.</a:t>
            </a:r>
            <a:endParaRPr sz="3200"/>
          </a:p>
          <a:p>
            <a:pPr indent="0" lvl="0" marL="0" rtl="0" algn="ctr">
              <a:spcBef>
                <a:spcPts val="0"/>
              </a:spcBef>
              <a:spcAft>
                <a:spcPts val="0"/>
              </a:spcAft>
              <a:buNone/>
            </a:pPr>
            <a:r>
              <a:t/>
            </a:r>
            <a:endParaRPr sz="3500"/>
          </a:p>
          <a:p>
            <a:pPr indent="0" lvl="0" marL="0" rtl="0" algn="ctr">
              <a:spcBef>
                <a:spcPts val="0"/>
              </a:spcBef>
              <a:spcAft>
                <a:spcPts val="0"/>
              </a:spcAft>
              <a:buNone/>
            </a:pPr>
            <a:r>
              <a:rPr lang="en" sz="3500"/>
              <a:t>False.</a:t>
            </a:r>
            <a:endParaRPr sz="3500"/>
          </a:p>
          <a:p>
            <a:pPr indent="0" lvl="0" marL="0" rtl="0" algn="ctr">
              <a:spcBef>
                <a:spcPts val="0"/>
              </a:spcBef>
              <a:spcAft>
                <a:spcPts val="0"/>
              </a:spcAft>
              <a:buNone/>
            </a:pPr>
            <a:r>
              <a:rPr lang="en" sz="2200"/>
              <a:t>Only Secrets are encrypted by default.</a:t>
            </a:r>
            <a:endParaRPr sz="3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57"/>
          <p:cNvSpPr txBox="1"/>
          <p:nvPr>
            <p:ph type="title"/>
          </p:nvPr>
        </p:nvSpPr>
        <p:spPr>
          <a:xfrm>
            <a:off x="329153" y="973238"/>
            <a:ext cx="47037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User Authentication</a:t>
            </a:r>
            <a:endParaRPr b="1" sz="3600">
              <a:latin typeface="DM Sans"/>
              <a:ea typeface="DM Sans"/>
              <a:cs typeface="DM Sans"/>
              <a:sym typeface="DM Sans"/>
            </a:endParaRPr>
          </a:p>
        </p:txBody>
      </p:sp>
      <p:sp>
        <p:nvSpPr>
          <p:cNvPr id="1474" name="Google Shape;1474;p15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5" name="Google Shape;1475;p157"/>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Hub and agent user authentication methods</a:t>
            </a:r>
            <a:endParaRPr sz="1800">
              <a:solidFill>
                <a:srgbClr val="222222"/>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184"/>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Managed Secrets</a:t>
            </a:r>
            <a:endParaRPr b="1" sz="3600">
              <a:latin typeface="DM Sans"/>
              <a:ea typeface="DM Sans"/>
              <a:cs typeface="DM Sans"/>
              <a:sym typeface="DM Sans"/>
            </a:endParaRPr>
          </a:p>
        </p:txBody>
      </p:sp>
      <p:sp>
        <p:nvSpPr>
          <p:cNvPr id="1968" name="Google Shape;1968;p18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9" name="Google Shape;1969;p184"/>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Utilising external password managers</a:t>
            </a:r>
            <a:endParaRPr sz="1800">
              <a:solidFill>
                <a:srgbClr val="222222"/>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18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75" name="Google Shape;1975;p185"/>
          <p:cNvSpPr txBox="1"/>
          <p:nvPr>
            <p:ph type="title"/>
          </p:nvPr>
        </p:nvSpPr>
        <p:spPr>
          <a:xfrm>
            <a:off x="330268" y="342900"/>
            <a:ext cx="5242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Managed Secrets</a:t>
            </a:r>
            <a:endParaRPr>
              <a:solidFill>
                <a:schemeClr val="dk1"/>
              </a:solidFill>
            </a:endParaRPr>
          </a:p>
          <a:p>
            <a:pPr indent="0" lvl="0" marL="0" rtl="0" algn="l">
              <a:spcBef>
                <a:spcPts val="0"/>
              </a:spcBef>
              <a:spcAft>
                <a:spcPts val="0"/>
              </a:spcAft>
              <a:buNone/>
            </a:pPr>
            <a:r>
              <a:t/>
            </a:r>
            <a:endParaRPr>
              <a:solidFill>
                <a:schemeClr val="dk1"/>
              </a:solidFill>
            </a:endParaRPr>
          </a:p>
        </p:txBody>
      </p:sp>
      <p:pic>
        <p:nvPicPr>
          <p:cNvPr id="1976" name="Google Shape;1976;p185"/>
          <p:cNvPicPr preferRelativeResize="0"/>
          <p:nvPr/>
        </p:nvPicPr>
        <p:blipFill>
          <a:blip r:embed="rId3">
            <a:alphaModFix/>
          </a:blip>
          <a:stretch>
            <a:fillRect/>
          </a:stretch>
        </p:blipFill>
        <p:spPr>
          <a:xfrm>
            <a:off x="330263" y="1802302"/>
            <a:ext cx="377142" cy="377142"/>
          </a:xfrm>
          <a:prstGeom prst="rect">
            <a:avLst/>
          </a:prstGeom>
          <a:noFill/>
          <a:ln>
            <a:noFill/>
          </a:ln>
        </p:spPr>
      </p:pic>
      <p:pic>
        <p:nvPicPr>
          <p:cNvPr id="1977" name="Google Shape;1977;p185"/>
          <p:cNvPicPr preferRelativeResize="0"/>
          <p:nvPr/>
        </p:nvPicPr>
        <p:blipFill>
          <a:blip r:embed="rId3">
            <a:alphaModFix/>
          </a:blip>
          <a:stretch>
            <a:fillRect/>
          </a:stretch>
        </p:blipFill>
        <p:spPr>
          <a:xfrm>
            <a:off x="3248205" y="1802302"/>
            <a:ext cx="377142" cy="377142"/>
          </a:xfrm>
          <a:prstGeom prst="rect">
            <a:avLst/>
          </a:prstGeom>
          <a:noFill/>
          <a:ln>
            <a:noFill/>
          </a:ln>
        </p:spPr>
      </p:pic>
      <p:pic>
        <p:nvPicPr>
          <p:cNvPr id="1978" name="Google Shape;1978;p185"/>
          <p:cNvPicPr preferRelativeResize="0"/>
          <p:nvPr/>
        </p:nvPicPr>
        <p:blipFill>
          <a:blip r:embed="rId3">
            <a:alphaModFix/>
          </a:blip>
          <a:stretch>
            <a:fillRect/>
          </a:stretch>
        </p:blipFill>
        <p:spPr>
          <a:xfrm>
            <a:off x="6166151" y="1802302"/>
            <a:ext cx="377142" cy="377142"/>
          </a:xfrm>
          <a:prstGeom prst="rect">
            <a:avLst/>
          </a:prstGeom>
          <a:noFill/>
          <a:ln>
            <a:noFill/>
          </a:ln>
        </p:spPr>
      </p:pic>
      <p:pic>
        <p:nvPicPr>
          <p:cNvPr id="1979" name="Google Shape;1979;p185"/>
          <p:cNvPicPr preferRelativeResize="0"/>
          <p:nvPr/>
        </p:nvPicPr>
        <p:blipFill>
          <a:blip r:embed="rId3">
            <a:alphaModFix/>
          </a:blip>
          <a:stretch>
            <a:fillRect/>
          </a:stretch>
        </p:blipFill>
        <p:spPr>
          <a:xfrm>
            <a:off x="330263" y="3199055"/>
            <a:ext cx="377142" cy="377142"/>
          </a:xfrm>
          <a:prstGeom prst="rect">
            <a:avLst/>
          </a:prstGeom>
          <a:noFill/>
          <a:ln>
            <a:noFill/>
          </a:ln>
        </p:spPr>
      </p:pic>
      <p:pic>
        <p:nvPicPr>
          <p:cNvPr id="1980" name="Google Shape;1980;p185"/>
          <p:cNvPicPr preferRelativeResize="0"/>
          <p:nvPr/>
        </p:nvPicPr>
        <p:blipFill>
          <a:blip r:embed="rId3">
            <a:alphaModFix/>
          </a:blip>
          <a:stretch>
            <a:fillRect/>
          </a:stretch>
        </p:blipFill>
        <p:spPr>
          <a:xfrm>
            <a:off x="3248205" y="3199055"/>
            <a:ext cx="377142" cy="377142"/>
          </a:xfrm>
          <a:prstGeom prst="rect">
            <a:avLst/>
          </a:prstGeom>
          <a:noFill/>
          <a:ln>
            <a:noFill/>
          </a:ln>
        </p:spPr>
      </p:pic>
      <p:pic>
        <p:nvPicPr>
          <p:cNvPr id="1981" name="Google Shape;1981;p185"/>
          <p:cNvPicPr preferRelativeResize="0"/>
          <p:nvPr/>
        </p:nvPicPr>
        <p:blipFill>
          <a:blip r:embed="rId3">
            <a:alphaModFix/>
          </a:blip>
          <a:stretch>
            <a:fillRect/>
          </a:stretch>
        </p:blipFill>
        <p:spPr>
          <a:xfrm>
            <a:off x="6166151" y="3199055"/>
            <a:ext cx="377142" cy="377142"/>
          </a:xfrm>
          <a:prstGeom prst="rect">
            <a:avLst/>
          </a:prstGeom>
          <a:noFill/>
          <a:ln>
            <a:noFill/>
          </a:ln>
        </p:spPr>
      </p:pic>
      <p:sp>
        <p:nvSpPr>
          <p:cNvPr id="1982" name="Google Shape;1982;p185"/>
          <p:cNvSpPr txBox="1"/>
          <p:nvPr>
            <p:ph idx="1" type="subTitle"/>
          </p:nvPr>
        </p:nvSpPr>
        <p:spPr>
          <a:xfrm>
            <a:off x="330268" y="882084"/>
            <a:ext cx="52428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Utilizing external password managers.</a:t>
            </a:r>
            <a:endParaRPr>
              <a:solidFill>
                <a:schemeClr val="dk1"/>
              </a:solidFill>
            </a:endParaRPr>
          </a:p>
        </p:txBody>
      </p:sp>
      <p:sp>
        <p:nvSpPr>
          <p:cNvPr id="1983" name="Google Shape;1983;p185"/>
          <p:cNvSpPr txBox="1"/>
          <p:nvPr>
            <p:ph idx="3" type="subTitle"/>
          </p:nvPr>
        </p:nvSpPr>
        <p:spPr>
          <a:xfrm>
            <a:off x="330275" y="2314700"/>
            <a:ext cx="2484000" cy="741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chemeClr val="dk1"/>
                </a:solidFill>
              </a:rPr>
              <a:t>Available in GA, starting from 6.2.0/0.</a:t>
            </a:r>
            <a:endParaRPr sz="1000"/>
          </a:p>
        </p:txBody>
      </p:sp>
      <p:sp>
        <p:nvSpPr>
          <p:cNvPr id="1984" name="Google Shape;1984;p185"/>
          <p:cNvSpPr txBox="1"/>
          <p:nvPr>
            <p:ph idx="5" type="subTitle"/>
          </p:nvPr>
        </p:nvSpPr>
        <p:spPr>
          <a:xfrm>
            <a:off x="3248200" y="2314700"/>
            <a:ext cx="2468100" cy="734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chemeClr val="dk1"/>
                </a:solidFill>
              </a:rPr>
              <a:t>Enhances security by keeping secrets in a secure environment, external to HVR.</a:t>
            </a:r>
            <a:r>
              <a:rPr lang="en">
                <a:solidFill>
                  <a:schemeClr val="dk1"/>
                </a:solidFill>
              </a:rPr>
              <a:t> Simplifies management when secrets rotate frequently.</a:t>
            </a:r>
            <a:endParaRPr sz="1000"/>
          </a:p>
        </p:txBody>
      </p:sp>
      <p:sp>
        <p:nvSpPr>
          <p:cNvPr id="1985" name="Google Shape;1985;p185"/>
          <p:cNvSpPr txBox="1"/>
          <p:nvPr>
            <p:ph idx="7" type="subTitle"/>
          </p:nvPr>
        </p:nvSpPr>
        <p:spPr>
          <a:xfrm>
            <a:off x="6166150" y="2314700"/>
            <a:ext cx="2532300" cy="350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solidFill>
                  <a:schemeClr val="dk1"/>
                </a:solidFill>
              </a:rPr>
              <a:t>HVR automatically receives the latest password from the password manager based on the stored token.</a:t>
            </a:r>
            <a:endParaRPr sz="1000"/>
          </a:p>
        </p:txBody>
      </p:sp>
      <p:sp>
        <p:nvSpPr>
          <p:cNvPr id="1986" name="Google Shape;1986;p185"/>
          <p:cNvSpPr txBox="1"/>
          <p:nvPr>
            <p:ph idx="9" type="subTitle"/>
          </p:nvPr>
        </p:nvSpPr>
        <p:spPr>
          <a:xfrm>
            <a:off x="330275" y="3711425"/>
            <a:ext cx="2484000" cy="890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To configure </a:t>
            </a:r>
            <a:r>
              <a:rPr b="1" lang="en"/>
              <a:t>Managed Secrets</a:t>
            </a:r>
            <a:r>
              <a:rPr lang="en"/>
              <a:t>, create a script called </a:t>
            </a:r>
            <a:r>
              <a:rPr lang="en">
                <a:latin typeface="JetBrains Mono"/>
                <a:ea typeface="JetBrains Mono"/>
                <a:cs typeface="JetBrains Mono"/>
                <a:sym typeface="JetBrains Mono"/>
              </a:rPr>
              <a:t>hvrmanagedpassword</a:t>
            </a:r>
            <a:r>
              <a:rPr lang="en"/>
              <a:t> in $HVR_CONFIG/plugin/authentication</a:t>
            </a:r>
            <a:endParaRPr sz="900"/>
          </a:p>
        </p:txBody>
      </p:sp>
      <p:sp>
        <p:nvSpPr>
          <p:cNvPr id="1987" name="Google Shape;1987;p185"/>
          <p:cNvSpPr txBox="1"/>
          <p:nvPr>
            <p:ph idx="14" type="subTitle"/>
          </p:nvPr>
        </p:nvSpPr>
        <p:spPr>
          <a:xfrm>
            <a:off x="3248200" y="3711425"/>
            <a:ext cx="2325000" cy="10893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The script must contain logic that contacts the external manager using the stored token coming from standard output and then print the password sent back by the manager to stdout.</a:t>
            </a:r>
            <a:endParaRPr sz="900"/>
          </a:p>
        </p:txBody>
      </p:sp>
      <p:sp>
        <p:nvSpPr>
          <p:cNvPr id="1988" name="Google Shape;1988;p185"/>
          <p:cNvSpPr txBox="1"/>
          <p:nvPr>
            <p:ph idx="16" type="subTitle"/>
          </p:nvPr>
        </p:nvSpPr>
        <p:spPr>
          <a:xfrm>
            <a:off x="6166150" y="3711450"/>
            <a:ext cx="2420400" cy="1043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000"/>
              <a:t>The</a:t>
            </a:r>
            <a:r>
              <a:rPr b="1" lang="en" sz="1000"/>
              <a:t> </a:t>
            </a:r>
            <a:r>
              <a:rPr b="1" lang="en" sz="1000"/>
              <a:t>Hub_Server_Password_Manager_</a:t>
            </a:r>
            <a:br>
              <a:rPr b="1" lang="en" sz="1000"/>
            </a:br>
            <a:r>
              <a:rPr b="1" lang="en" sz="1000"/>
              <a:t>Configured</a:t>
            </a:r>
            <a:r>
              <a:rPr lang="en" sz="1000"/>
              <a:t> hub server property automatically switches to true and option ‘USE TOKEN INSTEAD’ is displayed in UI fields designated for entering secrets when the </a:t>
            </a:r>
            <a:r>
              <a:rPr lang="en" sz="1000">
                <a:latin typeface="JetBrains Mono"/>
                <a:ea typeface="JetBrains Mono"/>
                <a:cs typeface="JetBrains Mono"/>
                <a:sym typeface="JetBrains Mono"/>
              </a:rPr>
              <a:t>hvrmanagedpassword</a:t>
            </a:r>
            <a:r>
              <a:rPr lang="en" sz="1000"/>
              <a:t> script file is detected.</a:t>
            </a:r>
            <a:endParaRPr sz="900"/>
          </a:p>
        </p:txBody>
      </p:sp>
      <p:pic>
        <p:nvPicPr>
          <p:cNvPr id="1989" name="Google Shape;1989;p185"/>
          <p:cNvPicPr preferRelativeResize="0"/>
          <p:nvPr/>
        </p:nvPicPr>
        <p:blipFill>
          <a:blip r:embed="rId4">
            <a:alphaModFix/>
          </a:blip>
          <a:stretch>
            <a:fillRect/>
          </a:stretch>
        </p:blipFill>
        <p:spPr>
          <a:xfrm>
            <a:off x="5498863" y="394800"/>
            <a:ext cx="3065512" cy="890700"/>
          </a:xfrm>
          <a:prstGeom prst="rect">
            <a:avLst/>
          </a:prstGeom>
          <a:noFill/>
          <a:ln>
            <a:noFill/>
          </a:ln>
          <a:effectLst>
            <a:outerShdw blurRad="57150" rotWithShape="0" algn="bl" dir="4200000" dist="57150">
              <a:srgbClr val="000000">
                <a:alpha val="50000"/>
              </a:srgbClr>
            </a:outerShdw>
          </a:effectLst>
        </p:spPr>
      </p:pic>
      <p:pic>
        <p:nvPicPr>
          <p:cNvPr id="1990" name="Google Shape;1990;p185"/>
          <p:cNvPicPr preferRelativeResize="0"/>
          <p:nvPr/>
        </p:nvPicPr>
        <p:blipFill>
          <a:blip r:embed="rId5">
            <a:alphaModFix/>
          </a:blip>
          <a:stretch>
            <a:fillRect/>
          </a:stretch>
        </p:blipFill>
        <p:spPr>
          <a:xfrm>
            <a:off x="330270" y="1798705"/>
            <a:ext cx="377142" cy="377142"/>
          </a:xfrm>
          <a:prstGeom prst="rect">
            <a:avLst/>
          </a:prstGeom>
          <a:noFill/>
          <a:ln>
            <a:noFill/>
          </a:ln>
        </p:spPr>
      </p:pic>
      <p:pic>
        <p:nvPicPr>
          <p:cNvPr id="1991" name="Google Shape;1991;p185"/>
          <p:cNvPicPr preferRelativeResize="0"/>
          <p:nvPr/>
        </p:nvPicPr>
        <p:blipFill>
          <a:blip r:embed="rId6">
            <a:alphaModFix/>
          </a:blip>
          <a:stretch>
            <a:fillRect/>
          </a:stretch>
        </p:blipFill>
        <p:spPr>
          <a:xfrm>
            <a:off x="3248205" y="1794813"/>
            <a:ext cx="377142" cy="377142"/>
          </a:xfrm>
          <a:prstGeom prst="rect">
            <a:avLst/>
          </a:prstGeom>
          <a:noFill/>
          <a:ln>
            <a:noFill/>
          </a:ln>
        </p:spPr>
      </p:pic>
      <p:pic>
        <p:nvPicPr>
          <p:cNvPr id="1992" name="Google Shape;1992;p185"/>
          <p:cNvPicPr preferRelativeResize="0"/>
          <p:nvPr/>
        </p:nvPicPr>
        <p:blipFill>
          <a:blip r:embed="rId7">
            <a:alphaModFix/>
          </a:blip>
          <a:stretch>
            <a:fillRect/>
          </a:stretch>
        </p:blipFill>
        <p:spPr>
          <a:xfrm>
            <a:off x="6166140" y="1802300"/>
            <a:ext cx="377142" cy="377142"/>
          </a:xfrm>
          <a:prstGeom prst="rect">
            <a:avLst/>
          </a:prstGeom>
          <a:noFill/>
          <a:ln>
            <a:noFill/>
          </a:ln>
        </p:spPr>
      </p:pic>
      <p:pic>
        <p:nvPicPr>
          <p:cNvPr id="1993" name="Google Shape;1993;p185"/>
          <p:cNvPicPr preferRelativeResize="0"/>
          <p:nvPr/>
        </p:nvPicPr>
        <p:blipFill>
          <a:blip r:embed="rId8">
            <a:alphaModFix/>
          </a:blip>
          <a:stretch>
            <a:fillRect/>
          </a:stretch>
        </p:blipFill>
        <p:spPr>
          <a:xfrm>
            <a:off x="330246" y="3195438"/>
            <a:ext cx="377142" cy="377142"/>
          </a:xfrm>
          <a:prstGeom prst="rect">
            <a:avLst/>
          </a:prstGeom>
          <a:noFill/>
          <a:ln>
            <a:noFill/>
          </a:ln>
        </p:spPr>
      </p:pic>
      <p:pic>
        <p:nvPicPr>
          <p:cNvPr id="1994" name="Google Shape;1994;p185"/>
          <p:cNvPicPr preferRelativeResize="0"/>
          <p:nvPr/>
        </p:nvPicPr>
        <p:blipFill>
          <a:blip r:embed="rId9">
            <a:alphaModFix/>
          </a:blip>
          <a:stretch>
            <a:fillRect/>
          </a:stretch>
        </p:blipFill>
        <p:spPr>
          <a:xfrm>
            <a:off x="3248205" y="3199050"/>
            <a:ext cx="377142" cy="377142"/>
          </a:xfrm>
          <a:prstGeom prst="rect">
            <a:avLst/>
          </a:prstGeom>
          <a:noFill/>
          <a:ln>
            <a:noFill/>
          </a:ln>
        </p:spPr>
      </p:pic>
      <p:pic>
        <p:nvPicPr>
          <p:cNvPr id="1995" name="Google Shape;1995;p185"/>
          <p:cNvPicPr preferRelativeResize="0"/>
          <p:nvPr/>
        </p:nvPicPr>
        <p:blipFill>
          <a:blip r:embed="rId10">
            <a:alphaModFix/>
          </a:blip>
          <a:stretch>
            <a:fillRect/>
          </a:stretch>
        </p:blipFill>
        <p:spPr>
          <a:xfrm>
            <a:off x="6166145" y="3199053"/>
            <a:ext cx="377142" cy="377142"/>
          </a:xfrm>
          <a:prstGeom prst="rect">
            <a:avLst/>
          </a:prstGeom>
          <a:noFill/>
          <a:ln>
            <a:noFill/>
          </a:ln>
        </p:spPr>
      </p:pic>
      <p:pic>
        <p:nvPicPr>
          <p:cNvPr id="1996" name="Google Shape;1996;p185"/>
          <p:cNvPicPr preferRelativeResize="0"/>
          <p:nvPr/>
        </p:nvPicPr>
        <p:blipFill>
          <a:blip r:embed="rId11">
            <a:alphaModFix/>
          </a:blip>
          <a:stretch>
            <a:fillRect/>
          </a:stretch>
        </p:blipFill>
        <p:spPr>
          <a:xfrm>
            <a:off x="330268" y="1798700"/>
            <a:ext cx="377142" cy="377142"/>
          </a:xfrm>
          <a:prstGeom prst="rect">
            <a:avLst/>
          </a:prstGeom>
          <a:noFill/>
          <a:ln>
            <a:noFill/>
          </a:ln>
        </p:spPr>
      </p:pic>
      <p:pic>
        <p:nvPicPr>
          <p:cNvPr id="1997" name="Google Shape;1997;p185"/>
          <p:cNvPicPr preferRelativeResize="0"/>
          <p:nvPr/>
        </p:nvPicPr>
        <p:blipFill>
          <a:blip r:embed="rId12">
            <a:alphaModFix/>
          </a:blip>
          <a:stretch>
            <a:fillRect/>
          </a:stretch>
        </p:blipFill>
        <p:spPr>
          <a:xfrm>
            <a:off x="3248209" y="1802303"/>
            <a:ext cx="377142" cy="377142"/>
          </a:xfrm>
          <a:prstGeom prst="rect">
            <a:avLst/>
          </a:prstGeom>
          <a:noFill/>
          <a:ln>
            <a:noFill/>
          </a:ln>
        </p:spPr>
      </p:pic>
      <p:pic>
        <p:nvPicPr>
          <p:cNvPr id="1998" name="Google Shape;1998;p185"/>
          <p:cNvPicPr preferRelativeResize="0"/>
          <p:nvPr/>
        </p:nvPicPr>
        <p:blipFill>
          <a:blip r:embed="rId13">
            <a:alphaModFix/>
          </a:blip>
          <a:stretch>
            <a:fillRect/>
          </a:stretch>
        </p:blipFill>
        <p:spPr>
          <a:xfrm>
            <a:off x="6166160" y="1802303"/>
            <a:ext cx="377142" cy="377142"/>
          </a:xfrm>
          <a:prstGeom prst="rect">
            <a:avLst/>
          </a:prstGeom>
          <a:noFill/>
          <a:ln>
            <a:noFill/>
          </a:ln>
        </p:spPr>
      </p:pic>
      <p:pic>
        <p:nvPicPr>
          <p:cNvPr id="1999" name="Google Shape;1999;p185"/>
          <p:cNvPicPr preferRelativeResize="0"/>
          <p:nvPr/>
        </p:nvPicPr>
        <p:blipFill>
          <a:blip r:embed="rId14">
            <a:alphaModFix/>
          </a:blip>
          <a:stretch>
            <a:fillRect/>
          </a:stretch>
        </p:blipFill>
        <p:spPr>
          <a:xfrm>
            <a:off x="330268" y="3195441"/>
            <a:ext cx="377142" cy="377142"/>
          </a:xfrm>
          <a:prstGeom prst="rect">
            <a:avLst/>
          </a:prstGeom>
          <a:noFill/>
          <a:ln>
            <a:noFill/>
          </a:ln>
        </p:spPr>
      </p:pic>
      <p:pic>
        <p:nvPicPr>
          <p:cNvPr id="2000" name="Google Shape;2000;p185"/>
          <p:cNvPicPr preferRelativeResize="0"/>
          <p:nvPr/>
        </p:nvPicPr>
        <p:blipFill>
          <a:blip r:embed="rId15">
            <a:alphaModFix/>
          </a:blip>
          <a:stretch>
            <a:fillRect/>
          </a:stretch>
        </p:blipFill>
        <p:spPr>
          <a:xfrm>
            <a:off x="3248201" y="3199053"/>
            <a:ext cx="377142" cy="377142"/>
          </a:xfrm>
          <a:prstGeom prst="rect">
            <a:avLst/>
          </a:prstGeom>
          <a:noFill/>
          <a:ln>
            <a:noFill/>
          </a:ln>
        </p:spPr>
      </p:pic>
      <p:pic>
        <p:nvPicPr>
          <p:cNvPr id="2001" name="Google Shape;2001;p185"/>
          <p:cNvPicPr preferRelativeResize="0"/>
          <p:nvPr/>
        </p:nvPicPr>
        <p:blipFill>
          <a:blip r:embed="rId16">
            <a:alphaModFix/>
          </a:blip>
          <a:stretch>
            <a:fillRect/>
          </a:stretch>
        </p:blipFill>
        <p:spPr>
          <a:xfrm>
            <a:off x="6166156" y="3195441"/>
            <a:ext cx="377142" cy="3771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18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07" name="Google Shape;2007;p186"/>
          <p:cNvSpPr txBox="1"/>
          <p:nvPr>
            <p:ph type="title"/>
          </p:nvPr>
        </p:nvSpPr>
        <p:spPr>
          <a:xfrm>
            <a:off x="329153" y="342900"/>
            <a:ext cx="3428700" cy="83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latin typeface="DM Sans"/>
                <a:ea typeface="DM Sans"/>
                <a:cs typeface="DM Sans"/>
                <a:sym typeface="DM Sans"/>
              </a:rPr>
              <a:t>Key Learnings</a:t>
            </a:r>
            <a:endParaRPr>
              <a:latin typeface="DM Sans"/>
              <a:ea typeface="DM Sans"/>
              <a:cs typeface="DM Sans"/>
              <a:sym typeface="DM Sans"/>
            </a:endParaRPr>
          </a:p>
          <a:p>
            <a:pPr indent="0" lvl="0" marL="0" rtl="0" algn="l">
              <a:spcBef>
                <a:spcPts val="0"/>
              </a:spcBef>
              <a:spcAft>
                <a:spcPts val="0"/>
              </a:spcAft>
              <a:buNone/>
            </a:pPr>
            <a:r>
              <a:t/>
            </a:r>
            <a:endParaRPr/>
          </a:p>
        </p:txBody>
      </p:sp>
      <p:sp>
        <p:nvSpPr>
          <p:cNvPr id="2008" name="Google Shape;2008;p186"/>
          <p:cNvSpPr txBox="1"/>
          <p:nvPr>
            <p:ph idx="2" type="body"/>
          </p:nvPr>
        </p:nvSpPr>
        <p:spPr>
          <a:xfrm>
            <a:off x="4362825" y="715600"/>
            <a:ext cx="4174200" cy="3776700"/>
          </a:xfrm>
          <a:prstGeom prst="rect">
            <a:avLst/>
          </a:prstGeom>
        </p:spPr>
        <p:txBody>
          <a:bodyPr anchorCtr="0" anchor="t" bIns="34275" lIns="34275" spcFirstLastPara="1" rIns="34275" wrap="square" tIns="34275">
            <a:noAutofit/>
          </a:bodyPr>
          <a:lstStyle/>
          <a:p>
            <a:pPr indent="0" lvl="0" marL="0" rtl="0" algn="l">
              <a:lnSpc>
                <a:spcPct val="100000"/>
              </a:lnSpc>
              <a:spcBef>
                <a:spcPts val="0"/>
              </a:spcBef>
              <a:spcAft>
                <a:spcPts val="0"/>
              </a:spcAft>
              <a:buNone/>
            </a:pPr>
            <a:r>
              <a:rPr lang="en" sz="1300"/>
              <a:t>Explored the different authentication methods for agent/hub users.</a:t>
            </a:r>
            <a:br>
              <a:rPr lang="en" sz="1300"/>
            </a:br>
            <a:endParaRPr sz="1300"/>
          </a:p>
          <a:p>
            <a:pPr indent="0" lvl="0" marL="0" rtl="0" algn="l">
              <a:lnSpc>
                <a:spcPct val="100000"/>
              </a:lnSpc>
              <a:spcBef>
                <a:spcPts val="1000"/>
              </a:spcBef>
              <a:spcAft>
                <a:spcPts val="0"/>
              </a:spcAft>
              <a:buNone/>
            </a:pPr>
            <a:r>
              <a:rPr lang="en" sz="1300"/>
              <a:t>Learned about the user permission models.</a:t>
            </a:r>
            <a:br>
              <a:rPr lang="en" sz="1300"/>
            </a:br>
            <a:endParaRPr sz="1300"/>
          </a:p>
          <a:p>
            <a:pPr indent="0" lvl="0" marL="0" rtl="0" algn="l">
              <a:lnSpc>
                <a:spcPct val="100000"/>
              </a:lnSpc>
              <a:spcBef>
                <a:spcPts val="1000"/>
              </a:spcBef>
              <a:spcAft>
                <a:spcPts val="0"/>
              </a:spcAft>
              <a:buNone/>
            </a:pPr>
            <a:r>
              <a:rPr lang="en" sz="1300"/>
              <a:t>Learned how Fivetran classifies data in HVR.</a:t>
            </a:r>
            <a:br>
              <a:rPr lang="en" sz="1300"/>
            </a:br>
            <a:endParaRPr sz="1300"/>
          </a:p>
          <a:p>
            <a:pPr indent="0" lvl="0" marL="0" rtl="0" algn="l">
              <a:lnSpc>
                <a:spcPct val="100000"/>
              </a:lnSpc>
              <a:spcBef>
                <a:spcPts val="1000"/>
              </a:spcBef>
              <a:spcAft>
                <a:spcPts val="0"/>
              </a:spcAft>
              <a:buNone/>
            </a:pPr>
            <a:r>
              <a:rPr lang="en" sz="1300"/>
              <a:t>Learned how HVR defends against packet sniffing and man-in-the-middle attacks.</a:t>
            </a:r>
            <a:br>
              <a:rPr lang="en" sz="1300"/>
            </a:br>
            <a:endParaRPr sz="1300"/>
          </a:p>
          <a:p>
            <a:pPr indent="0" lvl="0" marL="0" rtl="0" algn="l">
              <a:lnSpc>
                <a:spcPct val="100000"/>
              </a:lnSpc>
              <a:spcBef>
                <a:spcPts val="1000"/>
              </a:spcBef>
              <a:spcAft>
                <a:spcPts val="0"/>
              </a:spcAft>
              <a:buNone/>
            </a:pPr>
            <a:r>
              <a:rPr lang="en" sz="1300"/>
              <a:t>Learned how to encrypt passwords in the hub repo.</a:t>
            </a:r>
            <a:br>
              <a:rPr lang="en" sz="1300"/>
            </a:br>
            <a:endParaRPr sz="1300"/>
          </a:p>
          <a:p>
            <a:pPr indent="0" lvl="0" marL="0" rtl="0" algn="l">
              <a:lnSpc>
                <a:spcPct val="100000"/>
              </a:lnSpc>
              <a:spcBef>
                <a:spcPts val="1000"/>
              </a:spcBef>
              <a:spcAft>
                <a:spcPts val="0"/>
              </a:spcAft>
              <a:buNone/>
            </a:pPr>
            <a:br>
              <a:rPr lang="en" sz="1300"/>
            </a:br>
            <a:r>
              <a:rPr lang="en" sz="1300"/>
              <a:t>Learned how to encrypt files on the hub machine, and how to fetch passwords from external vaults.</a:t>
            </a:r>
            <a:br>
              <a:rPr lang="en" sz="1300"/>
            </a:br>
            <a:endParaRPr sz="1300"/>
          </a:p>
          <a:p>
            <a:pPr indent="0" lvl="0" marL="0" rtl="0" algn="l">
              <a:lnSpc>
                <a:spcPct val="100000"/>
              </a:lnSpc>
              <a:spcBef>
                <a:spcPts val="1000"/>
              </a:spcBef>
              <a:spcAft>
                <a:spcPts val="0"/>
              </a:spcAft>
              <a:buNone/>
            </a:pPr>
            <a:r>
              <a:t/>
            </a:r>
            <a:endParaRPr sz="1300"/>
          </a:p>
        </p:txBody>
      </p:sp>
      <p:sp>
        <p:nvSpPr>
          <p:cNvPr id="2009" name="Google Shape;2009;p186"/>
          <p:cNvSpPr/>
          <p:nvPr/>
        </p:nvSpPr>
        <p:spPr>
          <a:xfrm>
            <a:off x="3859725" y="795624"/>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1</a:t>
            </a:r>
            <a:endParaRPr>
              <a:solidFill>
                <a:schemeClr val="lt1"/>
              </a:solidFill>
              <a:latin typeface="JetBrains Mono"/>
              <a:ea typeface="JetBrains Mono"/>
              <a:cs typeface="JetBrains Mono"/>
              <a:sym typeface="JetBrains Mono"/>
            </a:endParaRPr>
          </a:p>
        </p:txBody>
      </p:sp>
      <p:sp>
        <p:nvSpPr>
          <p:cNvPr id="2010" name="Google Shape;2010;p186"/>
          <p:cNvSpPr/>
          <p:nvPr/>
        </p:nvSpPr>
        <p:spPr>
          <a:xfrm>
            <a:off x="3859725" y="1421769"/>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2</a:t>
            </a:r>
            <a:endParaRPr>
              <a:solidFill>
                <a:schemeClr val="lt1"/>
              </a:solidFill>
              <a:latin typeface="JetBrains Mono"/>
              <a:ea typeface="JetBrains Mono"/>
              <a:cs typeface="JetBrains Mono"/>
              <a:sym typeface="JetBrains Mono"/>
            </a:endParaRPr>
          </a:p>
        </p:txBody>
      </p:sp>
      <p:sp>
        <p:nvSpPr>
          <p:cNvPr id="2011" name="Google Shape;2011;p186"/>
          <p:cNvSpPr/>
          <p:nvPr/>
        </p:nvSpPr>
        <p:spPr>
          <a:xfrm>
            <a:off x="3859725" y="1950182"/>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3</a:t>
            </a:r>
            <a:endParaRPr>
              <a:solidFill>
                <a:schemeClr val="lt1"/>
              </a:solidFill>
              <a:latin typeface="JetBrains Mono"/>
              <a:ea typeface="JetBrains Mono"/>
              <a:cs typeface="JetBrains Mono"/>
              <a:sym typeface="JetBrains Mono"/>
            </a:endParaRPr>
          </a:p>
        </p:txBody>
      </p:sp>
      <p:sp>
        <p:nvSpPr>
          <p:cNvPr id="2012" name="Google Shape;2012;p186"/>
          <p:cNvSpPr/>
          <p:nvPr/>
        </p:nvSpPr>
        <p:spPr>
          <a:xfrm>
            <a:off x="3859725" y="2580919"/>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4</a:t>
            </a:r>
            <a:endParaRPr>
              <a:solidFill>
                <a:schemeClr val="lt1"/>
              </a:solidFill>
              <a:latin typeface="JetBrains Mono"/>
              <a:ea typeface="JetBrains Mono"/>
              <a:cs typeface="JetBrains Mono"/>
              <a:sym typeface="JetBrains Mono"/>
            </a:endParaRPr>
          </a:p>
        </p:txBody>
      </p:sp>
      <p:sp>
        <p:nvSpPr>
          <p:cNvPr id="2013" name="Google Shape;2013;p186"/>
          <p:cNvSpPr/>
          <p:nvPr/>
        </p:nvSpPr>
        <p:spPr>
          <a:xfrm>
            <a:off x="3859725" y="3201456"/>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5</a:t>
            </a:r>
            <a:endParaRPr>
              <a:solidFill>
                <a:schemeClr val="lt1"/>
              </a:solidFill>
              <a:latin typeface="JetBrains Mono"/>
              <a:ea typeface="JetBrains Mono"/>
              <a:cs typeface="JetBrains Mono"/>
              <a:sym typeface="JetBrains Mono"/>
            </a:endParaRPr>
          </a:p>
        </p:txBody>
      </p:sp>
      <p:sp>
        <p:nvSpPr>
          <p:cNvPr id="2014" name="Google Shape;2014;p186"/>
          <p:cNvSpPr/>
          <p:nvPr/>
        </p:nvSpPr>
        <p:spPr>
          <a:xfrm>
            <a:off x="3859725" y="4023117"/>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6</a:t>
            </a:r>
            <a:endParaRPr>
              <a:solidFill>
                <a:schemeClr val="lt1"/>
              </a:solidFill>
              <a:latin typeface="JetBrains Mono"/>
              <a:ea typeface="JetBrains Mono"/>
              <a:cs typeface="JetBrains Mono"/>
              <a:sym typeface="JetBrains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187"/>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Q&amp;A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58"/>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Local Authentication</a:t>
            </a:r>
            <a:endParaRPr/>
          </a:p>
        </p:txBody>
      </p:sp>
      <p:sp>
        <p:nvSpPr>
          <p:cNvPr id="1481" name="Google Shape;1481;p158"/>
          <p:cNvSpPr txBox="1"/>
          <p:nvPr>
            <p:ph idx="1" type="subTitle"/>
          </p:nvPr>
        </p:nvSpPr>
        <p:spPr>
          <a:xfrm>
            <a:off x="330275" y="1457325"/>
            <a:ext cx="16935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Hub user</a:t>
            </a:r>
            <a:endParaRPr sz="1800"/>
          </a:p>
        </p:txBody>
      </p:sp>
      <p:sp>
        <p:nvSpPr>
          <p:cNvPr id="1482" name="Google Shape;1482;p158"/>
          <p:cNvSpPr txBox="1"/>
          <p:nvPr>
            <p:ph idx="2" type="body"/>
          </p:nvPr>
        </p:nvSpPr>
        <p:spPr>
          <a:xfrm>
            <a:off x="329150" y="2700350"/>
            <a:ext cx="5303700" cy="19119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HVR uses local user accounts that are created in the HVR system and are stored in the repository database of the hub server.</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Users who provide local user credentials are authenticated locally on the HVR hub server.</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This is the default authentication mode of HVR.</a:t>
            </a:r>
            <a:endParaRPr sz="1200"/>
          </a:p>
        </p:txBody>
      </p:sp>
      <p:sp>
        <p:nvSpPr>
          <p:cNvPr id="1483" name="Google Shape;1483;p15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84" name="Google Shape;1484;p158"/>
          <p:cNvPicPr preferRelativeResize="0"/>
          <p:nvPr/>
        </p:nvPicPr>
        <p:blipFill rotWithShape="1">
          <a:blip r:embed="rId3">
            <a:alphaModFix/>
          </a:blip>
          <a:srcRect b="3756" l="9384" r="9156" t="7236"/>
          <a:stretch/>
        </p:blipFill>
        <p:spPr>
          <a:xfrm>
            <a:off x="6236150" y="1713150"/>
            <a:ext cx="1930150" cy="2477950"/>
          </a:xfrm>
          <a:prstGeom prst="rect">
            <a:avLst/>
          </a:prstGeom>
          <a:noFill/>
          <a:ln>
            <a:noFill/>
          </a:ln>
        </p:spPr>
      </p:pic>
      <p:sp>
        <p:nvSpPr>
          <p:cNvPr id="1485" name="Google Shape;1485;p158"/>
          <p:cNvSpPr txBox="1"/>
          <p:nvPr>
            <p:ph idx="1" type="subTitle"/>
          </p:nvPr>
        </p:nvSpPr>
        <p:spPr>
          <a:xfrm>
            <a:off x="330275" y="1964025"/>
            <a:ext cx="13041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Agent user</a:t>
            </a:r>
            <a:endParaRPr sz="1800"/>
          </a:p>
        </p:txBody>
      </p:sp>
      <p:sp>
        <p:nvSpPr>
          <p:cNvPr id="1486" name="Google Shape;1486;p158"/>
          <p:cNvSpPr txBox="1"/>
          <p:nvPr>
            <p:ph idx="1" type="subTitle"/>
          </p:nvPr>
        </p:nvSpPr>
        <p:spPr>
          <a:xfrm>
            <a:off x="2768675" y="1457325"/>
            <a:ext cx="16935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Windows</a:t>
            </a:r>
            <a:endParaRPr sz="1800"/>
          </a:p>
        </p:txBody>
      </p:sp>
      <p:sp>
        <p:nvSpPr>
          <p:cNvPr id="1487" name="Google Shape;1487;p158"/>
          <p:cNvSpPr txBox="1"/>
          <p:nvPr>
            <p:ph idx="1" type="subTitle"/>
          </p:nvPr>
        </p:nvSpPr>
        <p:spPr>
          <a:xfrm>
            <a:off x="2768675" y="1964025"/>
            <a:ext cx="8238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Linux</a:t>
            </a:r>
            <a:endParaRPr sz="1800"/>
          </a:p>
        </p:txBody>
      </p:sp>
      <p:pic>
        <p:nvPicPr>
          <p:cNvPr id="1488" name="Google Shape;1488;p158"/>
          <p:cNvPicPr preferRelativeResize="0"/>
          <p:nvPr/>
        </p:nvPicPr>
        <p:blipFill>
          <a:blip r:embed="rId4">
            <a:alphaModFix/>
          </a:blip>
          <a:stretch>
            <a:fillRect/>
          </a:stretch>
        </p:blipFill>
        <p:spPr>
          <a:xfrm>
            <a:off x="1773589" y="1404050"/>
            <a:ext cx="377142" cy="377142"/>
          </a:xfrm>
          <a:prstGeom prst="rect">
            <a:avLst/>
          </a:prstGeom>
          <a:noFill/>
          <a:ln>
            <a:noFill/>
          </a:ln>
        </p:spPr>
      </p:pic>
      <p:pic>
        <p:nvPicPr>
          <p:cNvPr id="1489" name="Google Shape;1489;p158"/>
          <p:cNvPicPr preferRelativeResize="0"/>
          <p:nvPr/>
        </p:nvPicPr>
        <p:blipFill>
          <a:blip r:embed="rId4">
            <a:alphaModFix/>
          </a:blip>
          <a:stretch>
            <a:fillRect/>
          </a:stretch>
        </p:blipFill>
        <p:spPr>
          <a:xfrm>
            <a:off x="4211989" y="1404050"/>
            <a:ext cx="377142" cy="377142"/>
          </a:xfrm>
          <a:prstGeom prst="rect">
            <a:avLst/>
          </a:prstGeom>
          <a:noFill/>
          <a:ln>
            <a:noFill/>
          </a:ln>
        </p:spPr>
      </p:pic>
      <p:pic>
        <p:nvPicPr>
          <p:cNvPr id="1490" name="Google Shape;1490;p158"/>
          <p:cNvPicPr preferRelativeResize="0"/>
          <p:nvPr/>
        </p:nvPicPr>
        <p:blipFill>
          <a:blip r:embed="rId4">
            <a:alphaModFix/>
          </a:blip>
          <a:stretch>
            <a:fillRect/>
          </a:stretch>
        </p:blipFill>
        <p:spPr>
          <a:xfrm>
            <a:off x="1773589" y="1937450"/>
            <a:ext cx="377142" cy="377142"/>
          </a:xfrm>
          <a:prstGeom prst="rect">
            <a:avLst/>
          </a:prstGeom>
          <a:noFill/>
          <a:ln>
            <a:noFill/>
          </a:ln>
        </p:spPr>
      </p:pic>
      <p:pic>
        <p:nvPicPr>
          <p:cNvPr id="1491" name="Google Shape;1491;p158"/>
          <p:cNvPicPr preferRelativeResize="0"/>
          <p:nvPr/>
        </p:nvPicPr>
        <p:blipFill>
          <a:blip r:embed="rId4">
            <a:alphaModFix/>
          </a:blip>
          <a:stretch>
            <a:fillRect/>
          </a:stretch>
        </p:blipFill>
        <p:spPr>
          <a:xfrm>
            <a:off x="4211989" y="1937450"/>
            <a:ext cx="377142" cy="3771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59"/>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Pluggable Authentication Module (PAM)</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1497" name="Google Shape;1497;p159"/>
          <p:cNvSpPr txBox="1"/>
          <p:nvPr>
            <p:ph idx="2" type="body"/>
          </p:nvPr>
        </p:nvSpPr>
        <p:spPr>
          <a:xfrm>
            <a:off x="329150" y="2700350"/>
            <a:ext cx="5303700" cy="12900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PAM is a login/password authentication service used to validate user credentials on Unix and Linux systems as an alternative to regular username/password authentication.</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The default PAM authentication service is ‘login’.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1498" name="Google Shape;1498;p15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99" name="Google Shape;1499;p159"/>
          <p:cNvPicPr preferRelativeResize="0"/>
          <p:nvPr/>
        </p:nvPicPr>
        <p:blipFill>
          <a:blip r:embed="rId3">
            <a:alphaModFix/>
          </a:blip>
          <a:stretch>
            <a:fillRect/>
          </a:stretch>
        </p:blipFill>
        <p:spPr>
          <a:xfrm>
            <a:off x="6184977" y="1640186"/>
            <a:ext cx="2100520" cy="2526825"/>
          </a:xfrm>
          <a:prstGeom prst="rect">
            <a:avLst/>
          </a:prstGeom>
          <a:noFill/>
          <a:ln>
            <a:noFill/>
          </a:ln>
        </p:spPr>
      </p:pic>
      <p:sp>
        <p:nvSpPr>
          <p:cNvPr id="1500" name="Google Shape;1500;p159"/>
          <p:cNvSpPr txBox="1"/>
          <p:nvPr>
            <p:ph idx="1" type="subTitle"/>
          </p:nvPr>
        </p:nvSpPr>
        <p:spPr>
          <a:xfrm>
            <a:off x="330270" y="1457325"/>
            <a:ext cx="16641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Hub user </a:t>
            </a:r>
            <a:endParaRPr sz="1800"/>
          </a:p>
        </p:txBody>
      </p:sp>
      <p:sp>
        <p:nvSpPr>
          <p:cNvPr id="1501" name="Google Shape;1501;p159"/>
          <p:cNvSpPr txBox="1"/>
          <p:nvPr>
            <p:ph idx="1" type="subTitle"/>
          </p:nvPr>
        </p:nvSpPr>
        <p:spPr>
          <a:xfrm>
            <a:off x="330275" y="1964025"/>
            <a:ext cx="13605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Agent user</a:t>
            </a:r>
            <a:endParaRPr sz="1800"/>
          </a:p>
        </p:txBody>
      </p:sp>
      <p:sp>
        <p:nvSpPr>
          <p:cNvPr id="1502" name="Google Shape;1502;p159"/>
          <p:cNvSpPr txBox="1"/>
          <p:nvPr>
            <p:ph idx="1" type="subTitle"/>
          </p:nvPr>
        </p:nvSpPr>
        <p:spPr>
          <a:xfrm>
            <a:off x="2768675" y="1457325"/>
            <a:ext cx="16935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Windows</a:t>
            </a:r>
            <a:endParaRPr sz="1800"/>
          </a:p>
        </p:txBody>
      </p:sp>
      <p:sp>
        <p:nvSpPr>
          <p:cNvPr id="1503" name="Google Shape;1503;p159"/>
          <p:cNvSpPr txBox="1"/>
          <p:nvPr>
            <p:ph idx="1" type="subTitle"/>
          </p:nvPr>
        </p:nvSpPr>
        <p:spPr>
          <a:xfrm>
            <a:off x="2768675" y="1964025"/>
            <a:ext cx="12153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Linux</a:t>
            </a:r>
            <a:endParaRPr sz="1800"/>
          </a:p>
        </p:txBody>
      </p:sp>
      <p:pic>
        <p:nvPicPr>
          <p:cNvPr id="1504" name="Google Shape;1504;p159"/>
          <p:cNvPicPr preferRelativeResize="0"/>
          <p:nvPr/>
        </p:nvPicPr>
        <p:blipFill>
          <a:blip r:embed="rId4">
            <a:alphaModFix/>
          </a:blip>
          <a:stretch>
            <a:fillRect/>
          </a:stretch>
        </p:blipFill>
        <p:spPr>
          <a:xfrm>
            <a:off x="4211995" y="1404055"/>
            <a:ext cx="377142" cy="377142"/>
          </a:xfrm>
          <a:prstGeom prst="rect">
            <a:avLst/>
          </a:prstGeom>
          <a:noFill/>
          <a:ln>
            <a:noFill/>
          </a:ln>
        </p:spPr>
      </p:pic>
      <p:pic>
        <p:nvPicPr>
          <p:cNvPr id="1505" name="Google Shape;1505;p159"/>
          <p:cNvPicPr preferRelativeResize="0"/>
          <p:nvPr/>
        </p:nvPicPr>
        <p:blipFill>
          <a:blip r:embed="rId5">
            <a:alphaModFix/>
          </a:blip>
          <a:stretch>
            <a:fillRect/>
          </a:stretch>
        </p:blipFill>
        <p:spPr>
          <a:xfrm>
            <a:off x="1773589" y="1404050"/>
            <a:ext cx="377142" cy="377142"/>
          </a:xfrm>
          <a:prstGeom prst="rect">
            <a:avLst/>
          </a:prstGeom>
          <a:noFill/>
          <a:ln>
            <a:noFill/>
          </a:ln>
        </p:spPr>
      </p:pic>
      <p:pic>
        <p:nvPicPr>
          <p:cNvPr id="1506" name="Google Shape;1506;p159"/>
          <p:cNvPicPr preferRelativeResize="0"/>
          <p:nvPr/>
        </p:nvPicPr>
        <p:blipFill>
          <a:blip r:embed="rId5">
            <a:alphaModFix/>
          </a:blip>
          <a:stretch>
            <a:fillRect/>
          </a:stretch>
        </p:blipFill>
        <p:spPr>
          <a:xfrm>
            <a:off x="1773589" y="1937450"/>
            <a:ext cx="377142" cy="377142"/>
          </a:xfrm>
          <a:prstGeom prst="rect">
            <a:avLst/>
          </a:prstGeom>
          <a:noFill/>
          <a:ln>
            <a:noFill/>
          </a:ln>
        </p:spPr>
      </p:pic>
      <p:pic>
        <p:nvPicPr>
          <p:cNvPr id="1507" name="Google Shape;1507;p159"/>
          <p:cNvPicPr preferRelativeResize="0"/>
          <p:nvPr/>
        </p:nvPicPr>
        <p:blipFill>
          <a:blip r:embed="rId5">
            <a:alphaModFix/>
          </a:blip>
          <a:stretch>
            <a:fillRect/>
          </a:stretch>
        </p:blipFill>
        <p:spPr>
          <a:xfrm>
            <a:off x="4211989" y="1937450"/>
            <a:ext cx="377142" cy="37714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60"/>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Plugin Authentication</a:t>
            </a:r>
            <a:endParaRPr/>
          </a:p>
        </p:txBody>
      </p:sp>
      <p:sp>
        <p:nvSpPr>
          <p:cNvPr id="1513" name="Google Shape;1513;p160"/>
          <p:cNvSpPr txBox="1"/>
          <p:nvPr>
            <p:ph idx="1" type="subTitle"/>
          </p:nvPr>
        </p:nvSpPr>
        <p:spPr>
          <a:xfrm>
            <a:off x="330270" y="1457325"/>
            <a:ext cx="16641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Hub user </a:t>
            </a:r>
            <a:endParaRPr sz="1800"/>
          </a:p>
        </p:txBody>
      </p:sp>
      <p:sp>
        <p:nvSpPr>
          <p:cNvPr id="1514" name="Google Shape;1514;p160"/>
          <p:cNvSpPr txBox="1"/>
          <p:nvPr>
            <p:ph idx="2" type="body"/>
          </p:nvPr>
        </p:nvSpPr>
        <p:spPr>
          <a:xfrm>
            <a:off x="329150" y="2624150"/>
            <a:ext cx="5633700" cy="12900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HVR allows users to supply their own plugin for authentication</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The custom plugin file must be named as hvrauth and saved in the directory $HVR_CONFIG/plugin/authentication.</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The plugin must follow simple call conventions:</a:t>
            </a:r>
            <a:endParaRPr sz="1200">
              <a:solidFill>
                <a:schemeClr val="dk1"/>
              </a:solidFill>
            </a:endParaRPr>
          </a:p>
          <a:p>
            <a:pPr indent="-298450" lvl="1" marL="742950" rtl="0" algn="l">
              <a:lnSpc>
                <a:spcPct val="150000"/>
              </a:lnSpc>
              <a:spcBef>
                <a:spcPts val="0"/>
              </a:spcBef>
              <a:spcAft>
                <a:spcPts val="0"/>
              </a:spcAft>
              <a:buClr>
                <a:schemeClr val="dk1"/>
              </a:buClr>
              <a:buSzPts val="1100"/>
              <a:buChar char="○"/>
            </a:pPr>
            <a:r>
              <a:rPr lang="en">
                <a:solidFill>
                  <a:schemeClr val="dk1"/>
                </a:solidFill>
              </a:rPr>
              <a:t>It should read a two-line input that contains a username and password</a:t>
            </a:r>
            <a:endParaRPr>
              <a:solidFill>
                <a:schemeClr val="dk1"/>
              </a:solidFill>
            </a:endParaRPr>
          </a:p>
          <a:p>
            <a:pPr indent="-298450" lvl="1" marL="742950" rtl="0" algn="l">
              <a:lnSpc>
                <a:spcPct val="150000"/>
              </a:lnSpc>
              <a:spcBef>
                <a:spcPts val="0"/>
              </a:spcBef>
              <a:spcAft>
                <a:spcPts val="0"/>
              </a:spcAft>
              <a:buClr>
                <a:schemeClr val="dk1"/>
              </a:buClr>
              <a:buSzPts val="1100"/>
              <a:buChar char="○"/>
            </a:pPr>
            <a:r>
              <a:rPr lang="en">
                <a:solidFill>
                  <a:schemeClr val="dk1"/>
                </a:solidFill>
              </a:rPr>
              <a:t>It should exit with code 0 if the username and password are valid.</a:t>
            </a:r>
            <a:endParaRPr>
              <a:solidFill>
                <a:schemeClr val="dk1"/>
              </a:solidFill>
            </a:endParaRPr>
          </a:p>
          <a:p>
            <a:pPr indent="-298450" lvl="1" marL="742950" rtl="0" algn="l">
              <a:lnSpc>
                <a:spcPct val="150000"/>
              </a:lnSpc>
              <a:spcBef>
                <a:spcPts val="0"/>
              </a:spcBef>
              <a:spcAft>
                <a:spcPts val="0"/>
              </a:spcAft>
              <a:buClr>
                <a:schemeClr val="dk1"/>
              </a:buClr>
              <a:buSzPts val="1100"/>
              <a:buChar char="○"/>
            </a:pPr>
            <a:r>
              <a:rPr lang="en">
                <a:solidFill>
                  <a:schemeClr val="dk1"/>
                </a:solidFill>
              </a:rPr>
              <a:t>Otherwise, it should exit with code 1.</a:t>
            </a:r>
            <a:endParaRPr>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
        <p:nvSpPr>
          <p:cNvPr id="1515" name="Google Shape;1515;p16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16" name="Google Shape;1516;p160"/>
          <p:cNvPicPr preferRelativeResize="0"/>
          <p:nvPr/>
        </p:nvPicPr>
        <p:blipFill>
          <a:blip r:embed="rId3">
            <a:alphaModFix/>
          </a:blip>
          <a:stretch>
            <a:fillRect/>
          </a:stretch>
        </p:blipFill>
        <p:spPr>
          <a:xfrm>
            <a:off x="6204408" y="1653320"/>
            <a:ext cx="2072225" cy="2462200"/>
          </a:xfrm>
          <a:prstGeom prst="rect">
            <a:avLst/>
          </a:prstGeom>
          <a:noFill/>
          <a:ln>
            <a:noFill/>
          </a:ln>
        </p:spPr>
      </p:pic>
      <p:sp>
        <p:nvSpPr>
          <p:cNvPr id="1517" name="Google Shape;1517;p160"/>
          <p:cNvSpPr txBox="1"/>
          <p:nvPr>
            <p:ph idx="1" type="subTitle"/>
          </p:nvPr>
        </p:nvSpPr>
        <p:spPr>
          <a:xfrm>
            <a:off x="330275" y="1964025"/>
            <a:ext cx="12837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Agent user</a:t>
            </a:r>
            <a:endParaRPr sz="1800"/>
          </a:p>
        </p:txBody>
      </p:sp>
      <p:sp>
        <p:nvSpPr>
          <p:cNvPr id="1518" name="Google Shape;1518;p160"/>
          <p:cNvSpPr txBox="1"/>
          <p:nvPr>
            <p:ph idx="1" type="subTitle"/>
          </p:nvPr>
        </p:nvSpPr>
        <p:spPr>
          <a:xfrm>
            <a:off x="2768675" y="1457325"/>
            <a:ext cx="12306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Windows</a:t>
            </a:r>
            <a:endParaRPr sz="1800"/>
          </a:p>
        </p:txBody>
      </p:sp>
      <p:sp>
        <p:nvSpPr>
          <p:cNvPr id="1519" name="Google Shape;1519;p160"/>
          <p:cNvSpPr txBox="1"/>
          <p:nvPr>
            <p:ph idx="1" type="subTitle"/>
          </p:nvPr>
        </p:nvSpPr>
        <p:spPr>
          <a:xfrm>
            <a:off x="2768675" y="1964025"/>
            <a:ext cx="12306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Linux</a:t>
            </a:r>
            <a:endParaRPr sz="1800"/>
          </a:p>
        </p:txBody>
      </p:sp>
      <p:pic>
        <p:nvPicPr>
          <p:cNvPr id="1520" name="Google Shape;1520;p160"/>
          <p:cNvPicPr preferRelativeResize="0"/>
          <p:nvPr/>
        </p:nvPicPr>
        <p:blipFill>
          <a:blip r:embed="rId4">
            <a:alphaModFix/>
          </a:blip>
          <a:stretch>
            <a:fillRect/>
          </a:stretch>
        </p:blipFill>
        <p:spPr>
          <a:xfrm>
            <a:off x="1773589" y="1404050"/>
            <a:ext cx="377142" cy="377142"/>
          </a:xfrm>
          <a:prstGeom prst="rect">
            <a:avLst/>
          </a:prstGeom>
          <a:noFill/>
          <a:ln>
            <a:noFill/>
          </a:ln>
        </p:spPr>
      </p:pic>
      <p:pic>
        <p:nvPicPr>
          <p:cNvPr id="1521" name="Google Shape;1521;p160"/>
          <p:cNvPicPr preferRelativeResize="0"/>
          <p:nvPr/>
        </p:nvPicPr>
        <p:blipFill>
          <a:blip r:embed="rId4">
            <a:alphaModFix/>
          </a:blip>
          <a:stretch>
            <a:fillRect/>
          </a:stretch>
        </p:blipFill>
        <p:spPr>
          <a:xfrm>
            <a:off x="1773589" y="1937450"/>
            <a:ext cx="377142" cy="377142"/>
          </a:xfrm>
          <a:prstGeom prst="rect">
            <a:avLst/>
          </a:prstGeom>
          <a:noFill/>
          <a:ln>
            <a:noFill/>
          </a:ln>
        </p:spPr>
      </p:pic>
      <p:pic>
        <p:nvPicPr>
          <p:cNvPr id="1522" name="Google Shape;1522;p160"/>
          <p:cNvPicPr preferRelativeResize="0"/>
          <p:nvPr/>
        </p:nvPicPr>
        <p:blipFill>
          <a:blip r:embed="rId4">
            <a:alphaModFix/>
          </a:blip>
          <a:stretch>
            <a:fillRect/>
          </a:stretch>
        </p:blipFill>
        <p:spPr>
          <a:xfrm>
            <a:off x="4211989" y="1404050"/>
            <a:ext cx="377142" cy="377142"/>
          </a:xfrm>
          <a:prstGeom prst="rect">
            <a:avLst/>
          </a:prstGeom>
          <a:noFill/>
          <a:ln>
            <a:noFill/>
          </a:ln>
        </p:spPr>
      </p:pic>
      <p:pic>
        <p:nvPicPr>
          <p:cNvPr id="1523" name="Google Shape;1523;p160"/>
          <p:cNvPicPr preferRelativeResize="0"/>
          <p:nvPr/>
        </p:nvPicPr>
        <p:blipFill>
          <a:blip r:embed="rId4">
            <a:alphaModFix/>
          </a:blip>
          <a:stretch>
            <a:fillRect/>
          </a:stretch>
        </p:blipFill>
        <p:spPr>
          <a:xfrm>
            <a:off x="4211989" y="1937450"/>
            <a:ext cx="377142" cy="3771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61"/>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Kerberos Authentication</a:t>
            </a:r>
            <a:endParaRPr/>
          </a:p>
        </p:txBody>
      </p:sp>
      <p:sp>
        <p:nvSpPr>
          <p:cNvPr id="1529" name="Google Shape;1529;p161"/>
          <p:cNvSpPr txBox="1"/>
          <p:nvPr>
            <p:ph idx="2" type="body"/>
          </p:nvPr>
        </p:nvSpPr>
        <p:spPr>
          <a:xfrm>
            <a:off x="329150" y="2700350"/>
            <a:ext cx="5633700" cy="12900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To use this authentication method, Kerberos must be already configured in the user machine/network.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This authentication method is applicable only for authenticating the agent user on Linux and Solaris systems. Moreover, this authentication is supported only when the HVR hub server is running on Linux.</a:t>
            </a:r>
            <a:endParaRPr sz="1200">
              <a:solidFill>
                <a:schemeClr val="dk1"/>
              </a:solidFill>
            </a:endParaRPr>
          </a:p>
        </p:txBody>
      </p:sp>
      <p:sp>
        <p:nvSpPr>
          <p:cNvPr id="1530" name="Google Shape;1530;p16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31" name="Google Shape;1531;p161"/>
          <p:cNvPicPr preferRelativeResize="0"/>
          <p:nvPr/>
        </p:nvPicPr>
        <p:blipFill>
          <a:blip r:embed="rId3">
            <a:alphaModFix/>
          </a:blip>
          <a:stretch>
            <a:fillRect/>
          </a:stretch>
        </p:blipFill>
        <p:spPr>
          <a:xfrm>
            <a:off x="6265035" y="1624137"/>
            <a:ext cx="2189652" cy="2457450"/>
          </a:xfrm>
          <a:prstGeom prst="rect">
            <a:avLst/>
          </a:prstGeom>
          <a:noFill/>
          <a:ln>
            <a:noFill/>
          </a:ln>
        </p:spPr>
      </p:pic>
      <p:sp>
        <p:nvSpPr>
          <p:cNvPr id="1532" name="Google Shape;1532;p161"/>
          <p:cNvSpPr txBox="1"/>
          <p:nvPr>
            <p:ph idx="1" type="subTitle"/>
          </p:nvPr>
        </p:nvSpPr>
        <p:spPr>
          <a:xfrm>
            <a:off x="330270" y="1457325"/>
            <a:ext cx="16641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Hub user </a:t>
            </a:r>
            <a:endParaRPr sz="1800"/>
          </a:p>
        </p:txBody>
      </p:sp>
      <p:sp>
        <p:nvSpPr>
          <p:cNvPr id="1533" name="Google Shape;1533;p161"/>
          <p:cNvSpPr txBox="1"/>
          <p:nvPr>
            <p:ph idx="1" type="subTitle"/>
          </p:nvPr>
        </p:nvSpPr>
        <p:spPr>
          <a:xfrm>
            <a:off x="330275" y="1964025"/>
            <a:ext cx="12378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Agent user</a:t>
            </a:r>
            <a:endParaRPr sz="1800"/>
          </a:p>
        </p:txBody>
      </p:sp>
      <p:sp>
        <p:nvSpPr>
          <p:cNvPr id="1534" name="Google Shape;1534;p161"/>
          <p:cNvSpPr txBox="1"/>
          <p:nvPr>
            <p:ph idx="1" type="subTitle"/>
          </p:nvPr>
        </p:nvSpPr>
        <p:spPr>
          <a:xfrm>
            <a:off x="2768675" y="1457325"/>
            <a:ext cx="16935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Windows</a:t>
            </a:r>
            <a:endParaRPr sz="1800"/>
          </a:p>
        </p:txBody>
      </p:sp>
      <p:sp>
        <p:nvSpPr>
          <p:cNvPr id="1535" name="Google Shape;1535;p161"/>
          <p:cNvSpPr txBox="1"/>
          <p:nvPr>
            <p:ph idx="1" type="subTitle"/>
          </p:nvPr>
        </p:nvSpPr>
        <p:spPr>
          <a:xfrm>
            <a:off x="2768675" y="1964025"/>
            <a:ext cx="10725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Linux</a:t>
            </a:r>
            <a:endParaRPr sz="1800"/>
          </a:p>
        </p:txBody>
      </p:sp>
      <p:pic>
        <p:nvPicPr>
          <p:cNvPr id="1536" name="Google Shape;1536;p161"/>
          <p:cNvPicPr preferRelativeResize="0"/>
          <p:nvPr/>
        </p:nvPicPr>
        <p:blipFill>
          <a:blip r:embed="rId4">
            <a:alphaModFix/>
          </a:blip>
          <a:stretch>
            <a:fillRect/>
          </a:stretch>
        </p:blipFill>
        <p:spPr>
          <a:xfrm>
            <a:off x="1773595" y="1404055"/>
            <a:ext cx="377142" cy="377142"/>
          </a:xfrm>
          <a:prstGeom prst="rect">
            <a:avLst/>
          </a:prstGeom>
          <a:noFill/>
          <a:ln>
            <a:noFill/>
          </a:ln>
        </p:spPr>
      </p:pic>
      <p:pic>
        <p:nvPicPr>
          <p:cNvPr id="1537" name="Google Shape;1537;p161"/>
          <p:cNvPicPr preferRelativeResize="0"/>
          <p:nvPr/>
        </p:nvPicPr>
        <p:blipFill>
          <a:blip r:embed="rId4">
            <a:alphaModFix/>
          </a:blip>
          <a:stretch>
            <a:fillRect/>
          </a:stretch>
        </p:blipFill>
        <p:spPr>
          <a:xfrm>
            <a:off x="4211995" y="1404055"/>
            <a:ext cx="377142" cy="377142"/>
          </a:xfrm>
          <a:prstGeom prst="rect">
            <a:avLst/>
          </a:prstGeom>
          <a:noFill/>
          <a:ln>
            <a:noFill/>
          </a:ln>
        </p:spPr>
      </p:pic>
      <p:pic>
        <p:nvPicPr>
          <p:cNvPr id="1538" name="Google Shape;1538;p161"/>
          <p:cNvPicPr preferRelativeResize="0"/>
          <p:nvPr/>
        </p:nvPicPr>
        <p:blipFill>
          <a:blip r:embed="rId5">
            <a:alphaModFix/>
          </a:blip>
          <a:stretch>
            <a:fillRect/>
          </a:stretch>
        </p:blipFill>
        <p:spPr>
          <a:xfrm>
            <a:off x="1773589" y="1937450"/>
            <a:ext cx="377142" cy="377142"/>
          </a:xfrm>
          <a:prstGeom prst="rect">
            <a:avLst/>
          </a:prstGeom>
          <a:noFill/>
          <a:ln>
            <a:noFill/>
          </a:ln>
        </p:spPr>
      </p:pic>
      <p:pic>
        <p:nvPicPr>
          <p:cNvPr id="1539" name="Google Shape;1539;p161"/>
          <p:cNvPicPr preferRelativeResize="0"/>
          <p:nvPr/>
        </p:nvPicPr>
        <p:blipFill>
          <a:blip r:embed="rId5">
            <a:alphaModFix/>
          </a:blip>
          <a:stretch>
            <a:fillRect/>
          </a:stretch>
        </p:blipFill>
        <p:spPr>
          <a:xfrm>
            <a:off x="4211989" y="1937450"/>
            <a:ext cx="377142" cy="3771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62"/>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Windows Authentication</a:t>
            </a:r>
            <a:endParaRPr/>
          </a:p>
        </p:txBody>
      </p:sp>
      <p:sp>
        <p:nvSpPr>
          <p:cNvPr id="1545" name="Google Shape;1545;p162"/>
          <p:cNvSpPr txBox="1"/>
          <p:nvPr>
            <p:ph idx="2" type="body"/>
          </p:nvPr>
        </p:nvSpPr>
        <p:spPr>
          <a:xfrm>
            <a:off x="329150" y="2700350"/>
            <a:ext cx="5633700" cy="12900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The user is authenticated using a username and password of the Windows user available in the Active Directory (AD).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In this authentication method, HVR uses the Windows user account to authenticate a user.</a:t>
            </a:r>
            <a:endParaRPr sz="1200">
              <a:solidFill>
                <a:schemeClr val="dk1"/>
              </a:solidFill>
            </a:endParaRPr>
          </a:p>
        </p:txBody>
      </p:sp>
      <p:sp>
        <p:nvSpPr>
          <p:cNvPr id="1546" name="Google Shape;1546;p16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7" name="Google Shape;1547;p162"/>
          <p:cNvSpPr txBox="1"/>
          <p:nvPr>
            <p:ph idx="1" type="subTitle"/>
          </p:nvPr>
        </p:nvSpPr>
        <p:spPr>
          <a:xfrm>
            <a:off x="330273" y="1457325"/>
            <a:ext cx="11049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Hub user </a:t>
            </a:r>
            <a:endParaRPr sz="1800"/>
          </a:p>
        </p:txBody>
      </p:sp>
      <p:sp>
        <p:nvSpPr>
          <p:cNvPr id="1548" name="Google Shape;1548;p162"/>
          <p:cNvSpPr txBox="1"/>
          <p:nvPr>
            <p:ph idx="1" type="subTitle"/>
          </p:nvPr>
        </p:nvSpPr>
        <p:spPr>
          <a:xfrm>
            <a:off x="330275" y="1964025"/>
            <a:ext cx="12276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Agent user</a:t>
            </a:r>
            <a:endParaRPr sz="1800"/>
          </a:p>
        </p:txBody>
      </p:sp>
      <p:sp>
        <p:nvSpPr>
          <p:cNvPr id="1549" name="Google Shape;1549;p162"/>
          <p:cNvSpPr txBox="1"/>
          <p:nvPr>
            <p:ph idx="1" type="subTitle"/>
          </p:nvPr>
        </p:nvSpPr>
        <p:spPr>
          <a:xfrm>
            <a:off x="2768675" y="1457325"/>
            <a:ext cx="12276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Windows</a:t>
            </a:r>
            <a:endParaRPr sz="1800"/>
          </a:p>
        </p:txBody>
      </p:sp>
      <p:sp>
        <p:nvSpPr>
          <p:cNvPr id="1550" name="Google Shape;1550;p162"/>
          <p:cNvSpPr txBox="1"/>
          <p:nvPr>
            <p:ph idx="1" type="subTitle"/>
          </p:nvPr>
        </p:nvSpPr>
        <p:spPr>
          <a:xfrm>
            <a:off x="2768675" y="1964025"/>
            <a:ext cx="16935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Linux</a:t>
            </a:r>
            <a:endParaRPr sz="1800"/>
          </a:p>
        </p:txBody>
      </p:sp>
      <p:pic>
        <p:nvPicPr>
          <p:cNvPr id="1551" name="Google Shape;1551;p162"/>
          <p:cNvPicPr preferRelativeResize="0"/>
          <p:nvPr/>
        </p:nvPicPr>
        <p:blipFill>
          <a:blip r:embed="rId3">
            <a:alphaModFix/>
          </a:blip>
          <a:stretch>
            <a:fillRect/>
          </a:stretch>
        </p:blipFill>
        <p:spPr>
          <a:xfrm>
            <a:off x="4211995" y="1937455"/>
            <a:ext cx="377142" cy="377142"/>
          </a:xfrm>
          <a:prstGeom prst="rect">
            <a:avLst/>
          </a:prstGeom>
          <a:noFill/>
          <a:ln>
            <a:noFill/>
          </a:ln>
        </p:spPr>
      </p:pic>
      <p:pic>
        <p:nvPicPr>
          <p:cNvPr id="1552" name="Google Shape;1552;p162"/>
          <p:cNvPicPr preferRelativeResize="0"/>
          <p:nvPr/>
        </p:nvPicPr>
        <p:blipFill>
          <a:blip r:embed="rId4">
            <a:alphaModFix/>
          </a:blip>
          <a:stretch>
            <a:fillRect/>
          </a:stretch>
        </p:blipFill>
        <p:spPr>
          <a:xfrm>
            <a:off x="6302617" y="1591375"/>
            <a:ext cx="2012783" cy="2398975"/>
          </a:xfrm>
          <a:prstGeom prst="rect">
            <a:avLst/>
          </a:prstGeom>
          <a:noFill/>
          <a:ln>
            <a:noFill/>
          </a:ln>
        </p:spPr>
      </p:pic>
      <p:pic>
        <p:nvPicPr>
          <p:cNvPr id="1553" name="Google Shape;1553;p162"/>
          <p:cNvPicPr preferRelativeResize="0"/>
          <p:nvPr/>
        </p:nvPicPr>
        <p:blipFill>
          <a:blip r:embed="rId5">
            <a:alphaModFix/>
          </a:blip>
          <a:stretch>
            <a:fillRect/>
          </a:stretch>
        </p:blipFill>
        <p:spPr>
          <a:xfrm>
            <a:off x="1773589" y="1404050"/>
            <a:ext cx="377142" cy="377142"/>
          </a:xfrm>
          <a:prstGeom prst="rect">
            <a:avLst/>
          </a:prstGeom>
          <a:noFill/>
          <a:ln>
            <a:noFill/>
          </a:ln>
        </p:spPr>
      </p:pic>
      <p:pic>
        <p:nvPicPr>
          <p:cNvPr id="1554" name="Google Shape;1554;p162"/>
          <p:cNvPicPr preferRelativeResize="0"/>
          <p:nvPr/>
        </p:nvPicPr>
        <p:blipFill>
          <a:blip r:embed="rId5">
            <a:alphaModFix/>
          </a:blip>
          <a:stretch>
            <a:fillRect/>
          </a:stretch>
        </p:blipFill>
        <p:spPr>
          <a:xfrm>
            <a:off x="1773589" y="1937450"/>
            <a:ext cx="377142" cy="377142"/>
          </a:xfrm>
          <a:prstGeom prst="rect">
            <a:avLst/>
          </a:prstGeom>
          <a:noFill/>
          <a:ln>
            <a:noFill/>
          </a:ln>
        </p:spPr>
      </p:pic>
      <p:pic>
        <p:nvPicPr>
          <p:cNvPr id="1555" name="Google Shape;1555;p162"/>
          <p:cNvPicPr preferRelativeResize="0"/>
          <p:nvPr/>
        </p:nvPicPr>
        <p:blipFill>
          <a:blip r:embed="rId5">
            <a:alphaModFix/>
          </a:blip>
          <a:stretch>
            <a:fillRect/>
          </a:stretch>
        </p:blipFill>
        <p:spPr>
          <a:xfrm>
            <a:off x="4211989" y="1404050"/>
            <a:ext cx="377142" cy="3771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63"/>
          <p:cNvSpPr txBox="1"/>
          <p:nvPr>
            <p:ph type="title"/>
          </p:nvPr>
        </p:nvSpPr>
        <p:spPr>
          <a:xfrm>
            <a:off x="330268" y="342900"/>
            <a:ext cx="69855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SSO Authentication</a:t>
            </a:r>
            <a:endParaRPr/>
          </a:p>
        </p:txBody>
      </p:sp>
      <p:sp>
        <p:nvSpPr>
          <p:cNvPr id="1561" name="Google Shape;1561;p163"/>
          <p:cNvSpPr txBox="1"/>
          <p:nvPr>
            <p:ph idx="2" type="body"/>
          </p:nvPr>
        </p:nvSpPr>
        <p:spPr>
          <a:xfrm>
            <a:off x="329150" y="2624150"/>
            <a:ext cx="5633700" cy="21390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SSO is a session and user authentication method that lets you securely access multiple applications and services using one set of credentials.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We use SAML authentication to configure SSO.</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The following identity providers are supported:</a:t>
            </a:r>
            <a:endParaRPr sz="1200">
              <a:solidFill>
                <a:schemeClr val="dk1"/>
              </a:solidFill>
            </a:endParaRPr>
          </a:p>
          <a:p>
            <a:pPr indent="0" lvl="0" marL="457200" rtl="0" algn="l">
              <a:lnSpc>
                <a:spcPct val="150000"/>
              </a:lnSpc>
              <a:spcBef>
                <a:spcPts val="0"/>
              </a:spcBef>
              <a:spcAft>
                <a:spcPts val="0"/>
              </a:spcAft>
              <a:buNone/>
            </a:pPr>
            <a:r>
              <a:rPr lang="en" sz="1200">
                <a:solidFill>
                  <a:schemeClr val="dk1"/>
                </a:solidFill>
              </a:rPr>
              <a:t>Google Workspace</a:t>
            </a:r>
            <a:endParaRPr sz="1200">
              <a:solidFill>
                <a:schemeClr val="dk1"/>
              </a:solidFill>
            </a:endParaRPr>
          </a:p>
          <a:p>
            <a:pPr indent="0" lvl="0" marL="457200" rtl="0" algn="l">
              <a:lnSpc>
                <a:spcPct val="150000"/>
              </a:lnSpc>
              <a:spcBef>
                <a:spcPts val="0"/>
              </a:spcBef>
              <a:spcAft>
                <a:spcPts val="0"/>
              </a:spcAft>
              <a:buNone/>
            </a:pPr>
            <a:r>
              <a:rPr lang="en" sz="1200">
                <a:solidFill>
                  <a:schemeClr val="dk1"/>
                </a:solidFill>
              </a:rPr>
              <a:t>Microsoft Entra ID</a:t>
            </a:r>
            <a:endParaRPr sz="1200">
              <a:solidFill>
                <a:schemeClr val="dk1"/>
              </a:solidFill>
            </a:endParaRPr>
          </a:p>
          <a:p>
            <a:pPr indent="0" lvl="0" marL="457200" rtl="0" algn="l">
              <a:lnSpc>
                <a:spcPct val="150000"/>
              </a:lnSpc>
              <a:spcBef>
                <a:spcPts val="0"/>
              </a:spcBef>
              <a:spcAft>
                <a:spcPts val="0"/>
              </a:spcAft>
              <a:buNone/>
            </a:pPr>
            <a:r>
              <a:rPr lang="en" sz="1200">
                <a:solidFill>
                  <a:schemeClr val="dk1"/>
                </a:solidFill>
              </a:rPr>
              <a:t>Okta</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Only available in HVR 6.2.5/2 (early adopter)</a:t>
            </a:r>
            <a:endParaRPr sz="1200">
              <a:solidFill>
                <a:schemeClr val="dk1"/>
              </a:solidFill>
            </a:endParaRPr>
          </a:p>
        </p:txBody>
      </p:sp>
      <p:sp>
        <p:nvSpPr>
          <p:cNvPr id="1562" name="Google Shape;1562;p16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3" name="Google Shape;1563;p163"/>
          <p:cNvSpPr txBox="1"/>
          <p:nvPr>
            <p:ph idx="1" type="subTitle"/>
          </p:nvPr>
        </p:nvSpPr>
        <p:spPr>
          <a:xfrm>
            <a:off x="330273" y="1457325"/>
            <a:ext cx="11049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Hub user </a:t>
            </a:r>
            <a:endParaRPr sz="1800"/>
          </a:p>
        </p:txBody>
      </p:sp>
      <p:sp>
        <p:nvSpPr>
          <p:cNvPr id="1564" name="Google Shape;1564;p163"/>
          <p:cNvSpPr txBox="1"/>
          <p:nvPr>
            <p:ph idx="1" type="subTitle"/>
          </p:nvPr>
        </p:nvSpPr>
        <p:spPr>
          <a:xfrm>
            <a:off x="330275" y="1964025"/>
            <a:ext cx="12276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Agent user</a:t>
            </a:r>
            <a:endParaRPr sz="1800"/>
          </a:p>
        </p:txBody>
      </p:sp>
      <p:sp>
        <p:nvSpPr>
          <p:cNvPr id="1565" name="Google Shape;1565;p163"/>
          <p:cNvSpPr txBox="1"/>
          <p:nvPr>
            <p:ph idx="1" type="subTitle"/>
          </p:nvPr>
        </p:nvSpPr>
        <p:spPr>
          <a:xfrm>
            <a:off x="2768675" y="1457325"/>
            <a:ext cx="12276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Windows</a:t>
            </a:r>
            <a:endParaRPr sz="1800"/>
          </a:p>
        </p:txBody>
      </p:sp>
      <p:sp>
        <p:nvSpPr>
          <p:cNvPr id="1566" name="Google Shape;1566;p163"/>
          <p:cNvSpPr txBox="1"/>
          <p:nvPr>
            <p:ph idx="1" type="subTitle"/>
          </p:nvPr>
        </p:nvSpPr>
        <p:spPr>
          <a:xfrm>
            <a:off x="2768675" y="1964025"/>
            <a:ext cx="16935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Linux</a:t>
            </a:r>
            <a:endParaRPr sz="1800"/>
          </a:p>
        </p:txBody>
      </p:sp>
      <p:pic>
        <p:nvPicPr>
          <p:cNvPr id="1567" name="Google Shape;1567;p163"/>
          <p:cNvPicPr preferRelativeResize="0"/>
          <p:nvPr/>
        </p:nvPicPr>
        <p:blipFill>
          <a:blip r:embed="rId3">
            <a:alphaModFix/>
          </a:blip>
          <a:stretch>
            <a:fillRect/>
          </a:stretch>
        </p:blipFill>
        <p:spPr>
          <a:xfrm>
            <a:off x="4211995" y="1937455"/>
            <a:ext cx="377142" cy="377142"/>
          </a:xfrm>
          <a:prstGeom prst="rect">
            <a:avLst/>
          </a:prstGeom>
          <a:noFill/>
          <a:ln>
            <a:noFill/>
          </a:ln>
        </p:spPr>
      </p:pic>
      <p:pic>
        <p:nvPicPr>
          <p:cNvPr id="1568" name="Google Shape;1568;p163"/>
          <p:cNvPicPr preferRelativeResize="0"/>
          <p:nvPr/>
        </p:nvPicPr>
        <p:blipFill>
          <a:blip r:embed="rId4">
            <a:alphaModFix/>
          </a:blip>
          <a:stretch>
            <a:fillRect/>
          </a:stretch>
        </p:blipFill>
        <p:spPr>
          <a:xfrm>
            <a:off x="1773589" y="1404050"/>
            <a:ext cx="377142" cy="377142"/>
          </a:xfrm>
          <a:prstGeom prst="rect">
            <a:avLst/>
          </a:prstGeom>
          <a:noFill/>
          <a:ln>
            <a:noFill/>
          </a:ln>
        </p:spPr>
      </p:pic>
      <p:pic>
        <p:nvPicPr>
          <p:cNvPr id="1569" name="Google Shape;1569;p163"/>
          <p:cNvPicPr preferRelativeResize="0"/>
          <p:nvPr/>
        </p:nvPicPr>
        <p:blipFill>
          <a:blip r:embed="rId4">
            <a:alphaModFix/>
          </a:blip>
          <a:stretch>
            <a:fillRect/>
          </a:stretch>
        </p:blipFill>
        <p:spPr>
          <a:xfrm>
            <a:off x="1773589" y="1937450"/>
            <a:ext cx="377142" cy="377142"/>
          </a:xfrm>
          <a:prstGeom prst="rect">
            <a:avLst/>
          </a:prstGeom>
          <a:noFill/>
          <a:ln>
            <a:noFill/>
          </a:ln>
        </p:spPr>
      </p:pic>
      <p:pic>
        <p:nvPicPr>
          <p:cNvPr id="1570" name="Google Shape;1570;p163"/>
          <p:cNvPicPr preferRelativeResize="0"/>
          <p:nvPr/>
        </p:nvPicPr>
        <p:blipFill>
          <a:blip r:embed="rId4">
            <a:alphaModFix/>
          </a:blip>
          <a:stretch>
            <a:fillRect/>
          </a:stretch>
        </p:blipFill>
        <p:spPr>
          <a:xfrm>
            <a:off x="4211989" y="1404050"/>
            <a:ext cx="377142" cy="377142"/>
          </a:xfrm>
          <a:prstGeom prst="rect">
            <a:avLst/>
          </a:prstGeom>
          <a:noFill/>
          <a:ln>
            <a:noFill/>
          </a:ln>
        </p:spPr>
      </p:pic>
      <p:pic>
        <p:nvPicPr>
          <p:cNvPr id="1571" name="Google Shape;1571;p163"/>
          <p:cNvPicPr preferRelativeResize="0"/>
          <p:nvPr/>
        </p:nvPicPr>
        <p:blipFill>
          <a:blip r:embed="rId3">
            <a:alphaModFix/>
          </a:blip>
          <a:stretch>
            <a:fillRect/>
          </a:stretch>
        </p:blipFill>
        <p:spPr>
          <a:xfrm>
            <a:off x="1773595" y="1937455"/>
            <a:ext cx="377142" cy="377142"/>
          </a:xfrm>
          <a:prstGeom prst="rect">
            <a:avLst/>
          </a:prstGeom>
          <a:noFill/>
          <a:ln>
            <a:noFill/>
          </a:ln>
        </p:spPr>
      </p:pic>
      <p:pic>
        <p:nvPicPr>
          <p:cNvPr id="1572" name="Google Shape;1572;p163"/>
          <p:cNvPicPr preferRelativeResize="0"/>
          <p:nvPr/>
        </p:nvPicPr>
        <p:blipFill>
          <a:blip r:embed="rId4">
            <a:alphaModFix/>
          </a:blip>
          <a:stretch>
            <a:fillRect/>
          </a:stretch>
        </p:blipFill>
        <p:spPr>
          <a:xfrm>
            <a:off x="4211989" y="1937450"/>
            <a:ext cx="377142" cy="377142"/>
          </a:xfrm>
          <a:prstGeom prst="rect">
            <a:avLst/>
          </a:prstGeom>
          <a:noFill/>
          <a:ln>
            <a:noFill/>
          </a:ln>
        </p:spPr>
      </p:pic>
      <p:pic>
        <p:nvPicPr>
          <p:cNvPr id="1573" name="Google Shape;1573;p163"/>
          <p:cNvPicPr preferRelativeResize="0"/>
          <p:nvPr/>
        </p:nvPicPr>
        <p:blipFill rotWithShape="1">
          <a:blip r:embed="rId5">
            <a:alphaModFix/>
          </a:blip>
          <a:srcRect b="2921" l="1132" r="6042" t="4921"/>
          <a:stretch/>
        </p:blipFill>
        <p:spPr>
          <a:xfrm>
            <a:off x="6118575" y="1463875"/>
            <a:ext cx="2384050" cy="2457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vetran">
  <a:themeElements>
    <a:clrScheme name="Simple Light">
      <a:dk1>
        <a:srgbClr val="001525"/>
      </a:dk1>
      <a:lt1>
        <a:srgbClr val="FFFFFF"/>
      </a:lt1>
      <a:dk2>
        <a:srgbClr val="F7F8FA"/>
      </a:dk2>
      <a:lt2>
        <a:srgbClr val="222222"/>
      </a:lt2>
      <a:accent1>
        <a:srgbClr val="001525"/>
      </a:accent1>
      <a:accent2>
        <a:srgbClr val="306BEA"/>
      </a:accent2>
      <a:accent3>
        <a:srgbClr val="85B4FF"/>
      </a:accent3>
      <a:accent4>
        <a:srgbClr val="F3F0EC"/>
      </a:accent4>
      <a:accent5>
        <a:srgbClr val="D0D3D9"/>
      </a:accent5>
      <a:accent6>
        <a:srgbClr val="C6DDFF"/>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